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4" r:id="rId4"/>
    <p:sldId id="265" r:id="rId5"/>
    <p:sldId id="266" r:id="rId6"/>
    <p:sldId id="267" r:id="rId7"/>
    <p:sldId id="268" r:id="rId8"/>
    <p:sldId id="269" r:id="rId9"/>
    <p:sldId id="270" r:id="rId10"/>
    <p:sldId id="271" r:id="rId11"/>
    <p:sldId id="272" r:id="rId12"/>
    <p:sldId id="273" r:id="rId13"/>
    <p:sldId id="258" r:id="rId14"/>
    <p:sldId id="274" r:id="rId15"/>
    <p:sldId id="275" r:id="rId16"/>
    <p:sldId id="276" r:id="rId17"/>
    <p:sldId id="277" r:id="rId18"/>
    <p:sldId id="278" r:id="rId19"/>
    <p:sldId id="279" r:id="rId20"/>
    <p:sldId id="280" r:id="rId21"/>
    <p:sldId id="281" r:id="rId22"/>
    <p:sldId id="282" r:id="rId23"/>
    <p:sldId id="283" r:id="rId24"/>
    <p:sldId id="284" r:id="rId25"/>
    <p:sldId id="285" r:id="rId26"/>
    <p:sldId id="259" r:id="rId27"/>
    <p:sldId id="286" r:id="rId28"/>
    <p:sldId id="287" r:id="rId29"/>
    <p:sldId id="288" r:id="rId30"/>
    <p:sldId id="289" r:id="rId31"/>
    <p:sldId id="290" r:id="rId32"/>
    <p:sldId id="291" r:id="rId33"/>
    <p:sldId id="292" r:id="rId34"/>
    <p:sldId id="293" r:id="rId35"/>
    <p:sldId id="294" r:id="rId36"/>
    <p:sldId id="295" r:id="rId37"/>
    <p:sldId id="296" r:id="rId38"/>
    <p:sldId id="260" r:id="rId39"/>
    <p:sldId id="297" r:id="rId40"/>
    <p:sldId id="298" r:id="rId41"/>
    <p:sldId id="299" r:id="rId42"/>
    <p:sldId id="300" r:id="rId43"/>
    <p:sldId id="301" r:id="rId44"/>
    <p:sldId id="302" r:id="rId45"/>
    <p:sldId id="303" r:id="rId46"/>
    <p:sldId id="304" r:id="rId47"/>
    <p:sldId id="305" r:id="rId48"/>
    <p:sldId id="261" r:id="rId49"/>
    <p:sldId id="306" r:id="rId50"/>
    <p:sldId id="307" r:id="rId51"/>
    <p:sldId id="308" r:id="rId52"/>
    <p:sldId id="309" r:id="rId53"/>
    <p:sldId id="310" r:id="rId54"/>
    <p:sldId id="311" r:id="rId55"/>
    <p:sldId id="312" r:id="rId56"/>
    <p:sldId id="313" r:id="rId57"/>
    <p:sldId id="314" r:id="rId58"/>
    <p:sldId id="262" r:id="rId59"/>
    <p:sldId id="315" r:id="rId60"/>
    <p:sldId id="316" r:id="rId61"/>
    <p:sldId id="317" r:id="rId62"/>
    <p:sldId id="318" r:id="rId63"/>
    <p:sldId id="319" r:id="rId64"/>
    <p:sldId id="320" r:id="rId65"/>
    <p:sldId id="321" r:id="rId66"/>
    <p:sldId id="322" r:id="rId67"/>
    <p:sldId id="323" r:id="rId68"/>
    <p:sldId id="263" r:id="rId6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70" d="100"/>
          <a:sy n="70" d="100"/>
        </p:scale>
        <p:origin x="283" y="2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71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188613-5339-C4E2-8844-D6AFF9D4CC3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DA3FA9E-3D64-9DBD-DABD-32DA06E101C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E12411-8379-D19C-9BA1-F77F899C69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573EE-444C-4289-B1EB-4C320E3C9C5B}" type="datetimeFigureOut">
              <a:rPr lang="en-US" smtClean="0"/>
              <a:t>5/30/2025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48824C-C59D-0721-27B8-229451457A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072893-3571-5E32-D9CB-C07557BDDA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ECD6B-0038-4A26-A412-CCFF830E46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65542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89D5B2-68A1-84E2-8627-06783E094D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4DB94C5-3E45-8B63-AE62-E0E22C0BEFE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3CD382-D2A6-AFA1-1BAD-F55F376C70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573EE-444C-4289-B1EB-4C320E3C9C5B}" type="datetimeFigureOut">
              <a:rPr lang="en-US" smtClean="0"/>
              <a:t>5/30/2025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8165DE-E962-EBA7-FCE5-99D1FE5C9F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8ED9CA-2EC1-8CC7-7FE1-64254EB96B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ECD6B-0038-4A26-A412-CCFF830E46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45713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7BD3E60-54F8-048C-061D-A756CD88465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F8A6F6D-3730-8D72-AB60-DF7C891ABEF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B120C3-71AC-B3E1-9397-9BEFFB1B90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573EE-444C-4289-B1EB-4C320E3C9C5B}" type="datetimeFigureOut">
              <a:rPr lang="en-US" smtClean="0"/>
              <a:t>5/30/2025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343BAE-A662-E1BB-840C-B4B508BAAA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7914E0-BD0B-8DFF-8EC3-469F78B7C3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ECD6B-0038-4A26-A412-CCFF830E46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79367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31C407-E742-A983-BDDC-4935936CAE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65200B-0C43-443F-533A-90FB43ECF5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47137E-92D7-A597-83B3-37E8208437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573EE-444C-4289-B1EB-4C320E3C9C5B}" type="datetimeFigureOut">
              <a:rPr lang="en-US" smtClean="0"/>
              <a:t>5/30/2025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F05409-ED1C-777D-9244-02479F150C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BB2F72-E84E-6DC8-6AB5-1776D198EE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ECD6B-0038-4A26-A412-CCFF830E46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12956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379C53-47B5-B5ED-C792-62C59D0B70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AA45303-B31C-F339-331F-8A1849C5D8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3C7086-6116-8EBD-7503-0B6C65EF92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573EE-444C-4289-B1EB-4C320E3C9C5B}" type="datetimeFigureOut">
              <a:rPr lang="en-US" smtClean="0"/>
              <a:t>5/30/2025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049984-8AB6-B243-8888-771AD93FBA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00A2F4-EBA9-EF65-E94F-401FEC8A1A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ECD6B-0038-4A26-A412-CCFF830E46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97836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6C3DCE-E160-5340-F3BE-6C8B4AE315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F923DF-6958-2E37-5353-4104525DC7E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39EA510-883E-AEF1-55C8-0DA4525EFE7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2E5ED33-CC08-8B41-63D4-7209EEBD5C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573EE-444C-4289-B1EB-4C320E3C9C5B}" type="datetimeFigureOut">
              <a:rPr lang="en-US" smtClean="0"/>
              <a:t>5/30/2025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8D2F82A-7606-E3D2-91C4-D93400F7C9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38490C1-DB28-5E26-3572-C878C2637E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ECD6B-0038-4A26-A412-CCFF830E46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50813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89AE48-4B70-973C-FB20-97AE410FC5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628C02F-5AFB-9910-971A-FD33B41B38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E14564F-C33B-02CE-454E-571A28FAE1E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5E1CF3A-2791-5C69-6E51-8BED0528F06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71406D0-621C-85F6-40E5-02AE3278876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3B07E6B-F15C-F6E5-FAC5-FA2F9134C4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573EE-444C-4289-B1EB-4C320E3C9C5B}" type="datetimeFigureOut">
              <a:rPr lang="en-US" smtClean="0"/>
              <a:t>5/30/2025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C2DB49A-FE1A-BD76-238E-600F7847EF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5DBFD3D-C1EB-36DC-19F6-538330A6F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ECD6B-0038-4A26-A412-CCFF830E46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42491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1F1771-6E5C-9ADD-A651-23D6CD4EB7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ACA98FD-1652-6945-C43D-E708D6F4C2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573EE-444C-4289-B1EB-4C320E3C9C5B}" type="datetimeFigureOut">
              <a:rPr lang="en-US" smtClean="0"/>
              <a:t>5/30/2025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DCB746C-90AE-9A34-2306-EE6F5BF61E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9705208-9AD8-05C0-0F6B-55E9CA5EF4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ECD6B-0038-4A26-A412-CCFF830E46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398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1E7D3DB-D9C8-6023-D1FE-D9FDE77958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573EE-444C-4289-B1EB-4C320E3C9C5B}" type="datetimeFigureOut">
              <a:rPr lang="en-US" smtClean="0"/>
              <a:t>5/30/2025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82EAF5C-8DB4-D620-0151-3A44CEA899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AE4EBA9-CB24-AEC5-BCFE-5D2E2AF6F7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ECD6B-0038-4A26-A412-CCFF830E46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4537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3B4683-F2A0-ED5B-2D7A-D8BCC2B082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FB76C1-8264-6D0E-85A0-283CAC0B56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61CD48B-CB07-1E64-2294-3C9881ED3DC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7D4DF0D-66BF-F505-A2D9-1F13B4AFA9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573EE-444C-4289-B1EB-4C320E3C9C5B}" type="datetimeFigureOut">
              <a:rPr lang="en-US" smtClean="0"/>
              <a:t>5/30/2025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B95BC7D-8EBC-DF62-B73A-32C42594E6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BAF7EFC-B7B5-489D-D122-A3A8E92A2A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ECD6B-0038-4A26-A412-CCFF830E46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45127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6973AB-F94D-35F2-595D-C9EE7E279B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B94814E-FB61-7283-8652-EB3350BF64A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1AAA172-CDB7-F569-E86C-FB34CB4B603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8C3D8A3-9B68-1C74-66E7-D80A8B006F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573EE-444C-4289-B1EB-4C320E3C9C5B}" type="datetimeFigureOut">
              <a:rPr lang="en-US" smtClean="0"/>
              <a:t>5/30/2025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DDFB07F-4F31-4873-42AA-D010F5BBA1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32FAFD1-67A5-EC7E-48CE-8A611D034B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ECD6B-0038-4A26-A412-CCFF830E46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85564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3C0BC16-3F40-FD62-2783-5639722494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9C3E972-0938-7CB2-3BD1-38A62E29E1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07DB52-971B-F0BC-0A06-AF4FACC8A41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0B573EE-444C-4289-B1EB-4C320E3C9C5B}" type="datetimeFigureOut">
              <a:rPr lang="en-US" smtClean="0"/>
              <a:t>5/30/2025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DFF8A8-D15B-EBB5-11CC-AEE7F0825EB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CE3FAF-30D0-D422-A079-65BD81C20DF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72ECD6B-0038-4A26-A412-CCFF830E46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98855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jpeg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jpeg"/></Relationships>
</file>

<file path=ppt/slides/_rels/slide6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jpeg"/></Relationships>
</file>

<file path=ppt/slides/_rels/slide6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jpeg"/></Relationships>
</file>

<file path=ppt/slides/_rels/slide6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jpeg"/></Relationships>
</file>

<file path=ppt/slides/_rels/slide6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jpeg"/></Relationships>
</file>

<file path=ppt/slides/_rels/slide6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jpeg"/></Relationships>
</file>

<file path=ppt/slides/_rels/slide6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jpeg"/></Relationships>
</file>

<file path=ppt/slides/_rels/slide6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jpeg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420940-B7B0-9A71-C82E-C343F9DF740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📖 </a:t>
            </a:r>
            <a:r>
              <a:rPr lang="en-US" b="1" dirty="0" err="1"/>
              <a:t>Ali’nin</a:t>
            </a:r>
            <a:r>
              <a:rPr lang="en-US" b="1" dirty="0"/>
              <a:t> İlk </a:t>
            </a:r>
            <a:r>
              <a:rPr lang="en-US" b="1" dirty="0" err="1"/>
              <a:t>Okul</a:t>
            </a:r>
            <a:r>
              <a:rPr lang="en-US" b="1" dirty="0"/>
              <a:t> </a:t>
            </a:r>
            <a:r>
              <a:rPr lang="en-US" b="1" dirty="0" err="1"/>
              <a:t>Günü</a:t>
            </a:r>
            <a:endParaRPr lang="en-US" dirty="0"/>
          </a:p>
        </p:txBody>
      </p:sp>
      <p:pic>
        <p:nvPicPr>
          <p:cNvPr id="1026" name="Picture 2" descr="Ali Kelimesi Okuma Çalışması - Yeni Müfredat Okuma Yazma Öğretimi - YouTube">
            <a:extLst>
              <a:ext uri="{FF2B5EF4-FFF2-40B4-BE49-F238E27FC236}">
                <a16:creationId xmlns:a16="http://schemas.microsoft.com/office/drawing/2014/main" id="{84016B77-1054-6288-5189-FB01587CE21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1699" y="3629819"/>
            <a:ext cx="2847975" cy="160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Ali'nin Okul Başarısı Hikayesi » Uyku Masalları">
            <a:extLst>
              <a:ext uri="{FF2B5EF4-FFF2-40B4-BE49-F238E27FC236}">
                <a16:creationId xmlns:a16="http://schemas.microsoft.com/office/drawing/2014/main" id="{34EB88B8-BE6E-7B23-6A18-12E423DF46B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74316" y="3629819"/>
            <a:ext cx="2857500" cy="160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452130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F18929E-20AC-0CAF-1B56-3007D95BDE5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FB5B44-86CC-4413-3B12-D71F6B680E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761E8C-B10F-7F07-3D5E-67C78367C1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77343" y="4231367"/>
            <a:ext cx="4637314" cy="160337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🛏️ </a:t>
            </a:r>
            <a:r>
              <a:rPr lang="en-US" b="1" dirty="0"/>
              <a:t>Ali </a:t>
            </a:r>
            <a:r>
              <a:rPr lang="en-US" b="1" dirty="0" err="1"/>
              <a:t>sabah</a:t>
            </a:r>
            <a:r>
              <a:rPr lang="en-US" b="1" dirty="0"/>
              <a:t> </a:t>
            </a:r>
            <a:r>
              <a:rPr lang="en-US" b="1" dirty="0" err="1"/>
              <a:t>erkenden</a:t>
            </a:r>
            <a:r>
              <a:rPr lang="en-US" b="1" dirty="0"/>
              <a:t> </a:t>
            </a:r>
            <a:r>
              <a:rPr lang="en-US" b="1" dirty="0" err="1"/>
              <a:t>uyandı</a:t>
            </a:r>
            <a:r>
              <a:rPr lang="en-US" b="1" dirty="0"/>
              <a:t>.</a:t>
            </a:r>
            <a:br>
              <a:rPr lang="en-US" dirty="0"/>
            </a:br>
            <a:r>
              <a:rPr lang="en-US" dirty="0" err="1"/>
              <a:t>Yatağından</a:t>
            </a:r>
            <a:r>
              <a:rPr lang="en-US" dirty="0"/>
              <a:t> </a:t>
            </a:r>
            <a:r>
              <a:rPr lang="en-US" dirty="0" err="1"/>
              <a:t>heyecanla</a:t>
            </a:r>
            <a:r>
              <a:rPr lang="en-US" dirty="0"/>
              <a:t> </a:t>
            </a:r>
            <a:r>
              <a:rPr lang="en-US" dirty="0" err="1"/>
              <a:t>kalktı</a:t>
            </a:r>
            <a:r>
              <a:rPr lang="en-US" dirty="0"/>
              <a:t>.</a:t>
            </a:r>
            <a:br>
              <a:rPr lang="en-US" dirty="0"/>
            </a:br>
            <a:r>
              <a:rPr lang="en-US" dirty="0" err="1"/>
              <a:t>Bugün</a:t>
            </a:r>
            <a:r>
              <a:rPr lang="en-US" dirty="0"/>
              <a:t> </a:t>
            </a:r>
            <a:r>
              <a:rPr lang="en-US" dirty="0" err="1"/>
              <a:t>okuldaki</a:t>
            </a:r>
            <a:r>
              <a:rPr lang="en-US" dirty="0"/>
              <a:t> ilk </a:t>
            </a:r>
            <a:r>
              <a:rPr lang="en-US" dirty="0" err="1"/>
              <a:t>günüydü</a:t>
            </a:r>
            <a:r>
              <a:rPr lang="en-US" dirty="0"/>
              <a:t>!</a:t>
            </a:r>
          </a:p>
        </p:txBody>
      </p:sp>
      <p:pic>
        <p:nvPicPr>
          <p:cNvPr id="2050" name="Picture 2" descr="Bir çocuk Yataktan Kalktı, Uyan Oğlum, Erken Kalk, Sabah Kalk Resmi Arka  Plan Ücretsiz İndir">
            <a:extLst>
              <a:ext uri="{FF2B5EF4-FFF2-40B4-BE49-F238E27FC236}">
                <a16:creationId xmlns:a16="http://schemas.microsoft.com/office/drawing/2014/main" id="{EAF5D1F5-32AC-3E2F-86CF-335BD719500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4437" y="1894227"/>
            <a:ext cx="2143125" cy="213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776028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0CB15E1-ED36-11C9-8B86-80CF5BF553A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ACB576-0C74-8D73-15BB-015A9AB2FF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5A667A-D4C5-E8A1-159F-C24C69EDA8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77343" y="4231367"/>
            <a:ext cx="4637314" cy="160337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🛏️ </a:t>
            </a:r>
            <a:r>
              <a:rPr lang="en-US" b="1" dirty="0"/>
              <a:t>Ali </a:t>
            </a:r>
            <a:r>
              <a:rPr lang="en-US" b="1" dirty="0" err="1"/>
              <a:t>sabah</a:t>
            </a:r>
            <a:r>
              <a:rPr lang="en-US" b="1" dirty="0"/>
              <a:t> </a:t>
            </a:r>
            <a:r>
              <a:rPr lang="en-US" b="1" dirty="0" err="1"/>
              <a:t>erkenden</a:t>
            </a:r>
            <a:r>
              <a:rPr lang="en-US" b="1" dirty="0"/>
              <a:t> </a:t>
            </a:r>
            <a:r>
              <a:rPr lang="en-US" b="1" dirty="0" err="1"/>
              <a:t>uyandı</a:t>
            </a:r>
            <a:r>
              <a:rPr lang="en-US" b="1" dirty="0"/>
              <a:t>.</a:t>
            </a:r>
            <a:br>
              <a:rPr lang="en-US" dirty="0"/>
            </a:br>
            <a:r>
              <a:rPr lang="en-US" dirty="0" err="1"/>
              <a:t>Yatağından</a:t>
            </a:r>
            <a:r>
              <a:rPr lang="en-US" dirty="0"/>
              <a:t> </a:t>
            </a:r>
            <a:r>
              <a:rPr lang="en-US" dirty="0" err="1"/>
              <a:t>heyecanla</a:t>
            </a:r>
            <a:r>
              <a:rPr lang="en-US" dirty="0"/>
              <a:t> </a:t>
            </a:r>
            <a:r>
              <a:rPr lang="en-US" dirty="0" err="1"/>
              <a:t>kalktı</a:t>
            </a:r>
            <a:r>
              <a:rPr lang="en-US" dirty="0"/>
              <a:t>.</a:t>
            </a:r>
            <a:br>
              <a:rPr lang="en-US" dirty="0"/>
            </a:br>
            <a:r>
              <a:rPr lang="en-US" dirty="0" err="1"/>
              <a:t>Bugün</a:t>
            </a:r>
            <a:r>
              <a:rPr lang="en-US" dirty="0"/>
              <a:t> </a:t>
            </a:r>
            <a:r>
              <a:rPr lang="en-US" dirty="0" err="1"/>
              <a:t>okuldaki</a:t>
            </a:r>
            <a:r>
              <a:rPr lang="en-US" dirty="0"/>
              <a:t> ilk </a:t>
            </a:r>
            <a:r>
              <a:rPr lang="en-US" dirty="0" err="1"/>
              <a:t>günüydü</a:t>
            </a:r>
            <a:r>
              <a:rPr lang="en-US" dirty="0"/>
              <a:t>!</a:t>
            </a:r>
          </a:p>
        </p:txBody>
      </p:sp>
      <p:pic>
        <p:nvPicPr>
          <p:cNvPr id="2050" name="Picture 2" descr="Bir çocuk Yataktan Kalktı, Uyan Oğlum, Erken Kalk, Sabah Kalk Resmi Arka  Plan Ücretsiz İndir">
            <a:extLst>
              <a:ext uri="{FF2B5EF4-FFF2-40B4-BE49-F238E27FC236}">
                <a16:creationId xmlns:a16="http://schemas.microsoft.com/office/drawing/2014/main" id="{80E106EE-276C-890E-7016-FF799352F66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4437" y="1894227"/>
            <a:ext cx="2143125" cy="213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724884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1EFE256-DABF-8E92-E1C5-C0BF86C826E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904C6A-D342-E366-0B80-17943C7C05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44F616-189C-C508-A88C-EBC3DBD451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77343" y="4231367"/>
            <a:ext cx="4637314" cy="160337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🛏️ </a:t>
            </a:r>
            <a:r>
              <a:rPr lang="en-US" b="1" dirty="0"/>
              <a:t>Ali </a:t>
            </a:r>
            <a:r>
              <a:rPr lang="en-US" b="1" dirty="0" err="1"/>
              <a:t>sabah</a:t>
            </a:r>
            <a:r>
              <a:rPr lang="en-US" b="1" dirty="0"/>
              <a:t> </a:t>
            </a:r>
            <a:r>
              <a:rPr lang="en-US" b="1" dirty="0" err="1"/>
              <a:t>erkenden</a:t>
            </a:r>
            <a:r>
              <a:rPr lang="en-US" b="1" dirty="0"/>
              <a:t> </a:t>
            </a:r>
            <a:r>
              <a:rPr lang="en-US" b="1" dirty="0" err="1"/>
              <a:t>uyandı</a:t>
            </a:r>
            <a:r>
              <a:rPr lang="en-US" b="1" dirty="0"/>
              <a:t>.</a:t>
            </a:r>
            <a:br>
              <a:rPr lang="en-US" dirty="0"/>
            </a:br>
            <a:r>
              <a:rPr lang="en-US" dirty="0" err="1"/>
              <a:t>Yatağından</a:t>
            </a:r>
            <a:r>
              <a:rPr lang="en-US" dirty="0"/>
              <a:t> </a:t>
            </a:r>
            <a:r>
              <a:rPr lang="en-US" dirty="0" err="1"/>
              <a:t>heyecanla</a:t>
            </a:r>
            <a:r>
              <a:rPr lang="en-US" dirty="0"/>
              <a:t> </a:t>
            </a:r>
            <a:r>
              <a:rPr lang="en-US" dirty="0" err="1"/>
              <a:t>kalktı</a:t>
            </a:r>
            <a:r>
              <a:rPr lang="en-US" dirty="0"/>
              <a:t>.</a:t>
            </a:r>
            <a:br>
              <a:rPr lang="en-US" dirty="0"/>
            </a:br>
            <a:r>
              <a:rPr lang="en-US" dirty="0" err="1"/>
              <a:t>Bugün</a:t>
            </a:r>
            <a:r>
              <a:rPr lang="en-US" dirty="0"/>
              <a:t> </a:t>
            </a:r>
            <a:r>
              <a:rPr lang="en-US" dirty="0" err="1"/>
              <a:t>okuldaki</a:t>
            </a:r>
            <a:r>
              <a:rPr lang="en-US" dirty="0"/>
              <a:t> ilk </a:t>
            </a:r>
            <a:r>
              <a:rPr lang="en-US" dirty="0" err="1"/>
              <a:t>günüydü</a:t>
            </a:r>
            <a:r>
              <a:rPr lang="en-US" dirty="0"/>
              <a:t>!</a:t>
            </a:r>
          </a:p>
        </p:txBody>
      </p:sp>
      <p:pic>
        <p:nvPicPr>
          <p:cNvPr id="2050" name="Picture 2" descr="Bir çocuk Yataktan Kalktı, Uyan Oğlum, Erken Kalk, Sabah Kalk Resmi Arka  Plan Ücretsiz İndir">
            <a:extLst>
              <a:ext uri="{FF2B5EF4-FFF2-40B4-BE49-F238E27FC236}">
                <a16:creationId xmlns:a16="http://schemas.microsoft.com/office/drawing/2014/main" id="{6A0A6B2D-45A1-CD23-9D20-B9BB6C21FBD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4437" y="1894227"/>
            <a:ext cx="2143125" cy="213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1716892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1CAC073-86A9-CED3-C9B9-D106C6118BB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30D6E1-4347-056D-B37D-7A22C0F2B4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68F9AA-0270-4C9B-8CDD-A45B8FF49D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77343" y="4420960"/>
            <a:ext cx="4637314" cy="1603375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/>
              <a:t>🍽️ </a:t>
            </a:r>
            <a:r>
              <a:rPr lang="en-US" b="1" dirty="0"/>
              <a:t>Annesi </a:t>
            </a:r>
            <a:r>
              <a:rPr lang="en-US" b="1" dirty="0" err="1"/>
              <a:t>ona</a:t>
            </a:r>
            <a:r>
              <a:rPr lang="en-US" b="1" dirty="0"/>
              <a:t> </a:t>
            </a:r>
            <a:r>
              <a:rPr lang="en-US" b="1" dirty="0" err="1"/>
              <a:t>kahvaltı</a:t>
            </a:r>
            <a:r>
              <a:rPr lang="en-US" b="1" dirty="0"/>
              <a:t> </a:t>
            </a:r>
            <a:r>
              <a:rPr lang="en-US" b="1" dirty="0" err="1"/>
              <a:t>hazırladı</a:t>
            </a:r>
            <a:r>
              <a:rPr lang="en-US" b="1" dirty="0"/>
              <a:t>.</a:t>
            </a:r>
            <a:br>
              <a:rPr lang="en-US" dirty="0"/>
            </a:br>
            <a:r>
              <a:rPr lang="en-US" dirty="0"/>
              <a:t>Ali </a:t>
            </a:r>
            <a:r>
              <a:rPr lang="en-US" dirty="0" err="1"/>
              <a:t>peynirli</a:t>
            </a:r>
            <a:r>
              <a:rPr lang="en-US" dirty="0"/>
              <a:t> </a:t>
            </a:r>
            <a:r>
              <a:rPr lang="en-US" dirty="0" err="1"/>
              <a:t>sandviçini</a:t>
            </a:r>
            <a:r>
              <a:rPr lang="en-US" dirty="0"/>
              <a:t> </a:t>
            </a:r>
            <a:r>
              <a:rPr lang="en-US" dirty="0" err="1"/>
              <a:t>yedi</a:t>
            </a:r>
            <a:r>
              <a:rPr lang="en-US" dirty="0"/>
              <a:t>.</a:t>
            </a:r>
            <a:br>
              <a:rPr lang="en-US" dirty="0"/>
            </a:br>
            <a:r>
              <a:rPr lang="en-US" dirty="0" err="1"/>
              <a:t>Sütünü</a:t>
            </a:r>
            <a:r>
              <a:rPr lang="en-US" dirty="0"/>
              <a:t> </a:t>
            </a:r>
            <a:r>
              <a:rPr lang="en-US" dirty="0" err="1"/>
              <a:t>içti</a:t>
            </a:r>
            <a:r>
              <a:rPr lang="en-US" dirty="0"/>
              <a:t>.</a:t>
            </a:r>
            <a:br>
              <a:rPr lang="en-US" dirty="0"/>
            </a:br>
            <a:r>
              <a:rPr lang="en-US" dirty="0" err="1"/>
              <a:t>Sırt</a:t>
            </a:r>
            <a:r>
              <a:rPr lang="en-US" dirty="0"/>
              <a:t> </a:t>
            </a:r>
            <a:r>
              <a:rPr lang="en-US" dirty="0" err="1"/>
              <a:t>çantasını</a:t>
            </a:r>
            <a:r>
              <a:rPr lang="en-US" dirty="0"/>
              <a:t> </a:t>
            </a:r>
            <a:r>
              <a:rPr lang="en-US" dirty="0" err="1"/>
              <a:t>taktı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3074" name="Picture 2" descr="ALİ KAHVALTI için 9 fikir | yemek sanatı, çocuklar için sağlıklı  atıştırmalıklar, yemek tabağı sunumu">
            <a:extLst>
              <a:ext uri="{FF2B5EF4-FFF2-40B4-BE49-F238E27FC236}">
                <a16:creationId xmlns:a16="http://schemas.microsoft.com/office/drawing/2014/main" id="{289341DB-2569-D3FD-F562-7C9387D64B4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4136" y="1879486"/>
            <a:ext cx="1943100" cy="2352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Kilis Hududeli Gazetesi | &quot;HAFIZ KAL&quot;TÜRKİYE BİRİNCİSİ KİLİS'TEN  Erzincan'da düzenlenen “Hafız Kal” yarışmasının Türkiye finalinde, Kilisli  vatandaşımız Ahmet Kasir... | Instagram">
            <a:extLst>
              <a:ext uri="{FF2B5EF4-FFF2-40B4-BE49-F238E27FC236}">
                <a16:creationId xmlns:a16="http://schemas.microsoft.com/office/drawing/2014/main" id="{D65AF5C0-6E9B-5017-B35D-D44504906DC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1278" y="2131899"/>
            <a:ext cx="2466975" cy="1847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5472094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A009B62-C6FC-AD9F-0BCB-5025039A67A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535645-F393-12D1-2BAE-645634AA9A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52BA2D-ABB8-A33D-6CE7-8B397AAB4E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77343" y="4420960"/>
            <a:ext cx="4637314" cy="1603375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/>
              <a:t>🍽️ </a:t>
            </a:r>
            <a:r>
              <a:rPr lang="en-US" b="1" dirty="0"/>
              <a:t>Annesi </a:t>
            </a:r>
            <a:r>
              <a:rPr lang="en-US" b="1" dirty="0" err="1"/>
              <a:t>ona</a:t>
            </a:r>
            <a:r>
              <a:rPr lang="en-US" b="1" dirty="0"/>
              <a:t> </a:t>
            </a:r>
            <a:r>
              <a:rPr lang="en-US" b="1" dirty="0" err="1"/>
              <a:t>kahvaltı</a:t>
            </a:r>
            <a:r>
              <a:rPr lang="en-US" b="1" dirty="0"/>
              <a:t> </a:t>
            </a:r>
            <a:r>
              <a:rPr lang="en-US" b="1" dirty="0" err="1"/>
              <a:t>hazırladı</a:t>
            </a:r>
            <a:r>
              <a:rPr lang="en-US" b="1" dirty="0"/>
              <a:t>.</a:t>
            </a:r>
            <a:br>
              <a:rPr lang="en-US" dirty="0"/>
            </a:br>
            <a:r>
              <a:rPr lang="en-US" dirty="0"/>
              <a:t>Ali </a:t>
            </a:r>
            <a:r>
              <a:rPr lang="en-US" dirty="0" err="1"/>
              <a:t>peynirli</a:t>
            </a:r>
            <a:r>
              <a:rPr lang="en-US" dirty="0"/>
              <a:t> </a:t>
            </a:r>
            <a:r>
              <a:rPr lang="en-US" dirty="0" err="1"/>
              <a:t>sandviçini</a:t>
            </a:r>
            <a:r>
              <a:rPr lang="en-US" dirty="0"/>
              <a:t> </a:t>
            </a:r>
            <a:r>
              <a:rPr lang="en-US" dirty="0" err="1"/>
              <a:t>yedi</a:t>
            </a:r>
            <a:r>
              <a:rPr lang="en-US" dirty="0"/>
              <a:t>.</a:t>
            </a:r>
            <a:br>
              <a:rPr lang="en-US" dirty="0"/>
            </a:br>
            <a:r>
              <a:rPr lang="en-US" dirty="0" err="1"/>
              <a:t>Sütünü</a:t>
            </a:r>
            <a:r>
              <a:rPr lang="en-US" dirty="0"/>
              <a:t> </a:t>
            </a:r>
            <a:r>
              <a:rPr lang="en-US" dirty="0" err="1"/>
              <a:t>içti</a:t>
            </a:r>
            <a:r>
              <a:rPr lang="en-US" dirty="0"/>
              <a:t>.</a:t>
            </a:r>
            <a:br>
              <a:rPr lang="en-US" dirty="0"/>
            </a:br>
            <a:r>
              <a:rPr lang="en-US" dirty="0" err="1"/>
              <a:t>Sırt</a:t>
            </a:r>
            <a:r>
              <a:rPr lang="en-US" dirty="0"/>
              <a:t> </a:t>
            </a:r>
            <a:r>
              <a:rPr lang="en-US" dirty="0" err="1"/>
              <a:t>çantasını</a:t>
            </a:r>
            <a:r>
              <a:rPr lang="en-US" dirty="0"/>
              <a:t> </a:t>
            </a:r>
            <a:r>
              <a:rPr lang="en-US" dirty="0" err="1"/>
              <a:t>taktı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3074" name="Picture 2" descr="ALİ KAHVALTI için 9 fikir | yemek sanatı, çocuklar için sağlıklı  atıştırmalıklar, yemek tabağı sunumu">
            <a:extLst>
              <a:ext uri="{FF2B5EF4-FFF2-40B4-BE49-F238E27FC236}">
                <a16:creationId xmlns:a16="http://schemas.microsoft.com/office/drawing/2014/main" id="{DE5C613D-9319-EEF1-25A7-65BE16FAFE8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4136" y="1879486"/>
            <a:ext cx="1943100" cy="2352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Kilis Hududeli Gazetesi | &quot;HAFIZ KAL&quot;TÜRKİYE BİRİNCİSİ KİLİS'TEN  Erzincan'da düzenlenen “Hafız Kal” yarışmasının Türkiye finalinde, Kilisli  vatandaşımız Ahmet Kasir... | Instagram">
            <a:extLst>
              <a:ext uri="{FF2B5EF4-FFF2-40B4-BE49-F238E27FC236}">
                <a16:creationId xmlns:a16="http://schemas.microsoft.com/office/drawing/2014/main" id="{3E945533-1235-3770-2B1A-A4E59C58271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1278" y="2131899"/>
            <a:ext cx="2466975" cy="1847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0932918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75B5173-F9D6-9633-6B7C-4886D9DB2A4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03B4E7-3718-0B06-9DC4-E2740313F7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6568A9-A9FD-0949-C159-D25DCB5817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77343" y="4420960"/>
            <a:ext cx="4637314" cy="1603375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/>
              <a:t>🍽️ </a:t>
            </a:r>
            <a:r>
              <a:rPr lang="en-US" b="1" dirty="0"/>
              <a:t>Annesi </a:t>
            </a:r>
            <a:r>
              <a:rPr lang="en-US" b="1" dirty="0" err="1"/>
              <a:t>ona</a:t>
            </a:r>
            <a:r>
              <a:rPr lang="en-US" b="1" dirty="0"/>
              <a:t> </a:t>
            </a:r>
            <a:r>
              <a:rPr lang="en-US" b="1" dirty="0" err="1"/>
              <a:t>kahvaltı</a:t>
            </a:r>
            <a:r>
              <a:rPr lang="en-US" b="1" dirty="0"/>
              <a:t> </a:t>
            </a:r>
            <a:r>
              <a:rPr lang="en-US" b="1" dirty="0" err="1"/>
              <a:t>hazırladı</a:t>
            </a:r>
            <a:r>
              <a:rPr lang="en-US" b="1" dirty="0"/>
              <a:t>.</a:t>
            </a:r>
            <a:br>
              <a:rPr lang="en-US" dirty="0"/>
            </a:br>
            <a:r>
              <a:rPr lang="en-US" dirty="0"/>
              <a:t>Ali </a:t>
            </a:r>
            <a:r>
              <a:rPr lang="en-US" dirty="0" err="1"/>
              <a:t>peynirli</a:t>
            </a:r>
            <a:r>
              <a:rPr lang="en-US" dirty="0"/>
              <a:t> </a:t>
            </a:r>
            <a:r>
              <a:rPr lang="en-US" dirty="0" err="1"/>
              <a:t>sandviçini</a:t>
            </a:r>
            <a:r>
              <a:rPr lang="en-US" dirty="0"/>
              <a:t> </a:t>
            </a:r>
            <a:r>
              <a:rPr lang="en-US" dirty="0" err="1"/>
              <a:t>yedi</a:t>
            </a:r>
            <a:r>
              <a:rPr lang="en-US" dirty="0"/>
              <a:t>.</a:t>
            </a:r>
            <a:br>
              <a:rPr lang="en-US" dirty="0"/>
            </a:br>
            <a:r>
              <a:rPr lang="en-US" dirty="0" err="1"/>
              <a:t>Sütünü</a:t>
            </a:r>
            <a:r>
              <a:rPr lang="en-US" dirty="0"/>
              <a:t> </a:t>
            </a:r>
            <a:r>
              <a:rPr lang="en-US" dirty="0" err="1"/>
              <a:t>içti</a:t>
            </a:r>
            <a:r>
              <a:rPr lang="en-US" dirty="0"/>
              <a:t>.</a:t>
            </a:r>
            <a:br>
              <a:rPr lang="en-US" dirty="0"/>
            </a:br>
            <a:r>
              <a:rPr lang="en-US" dirty="0" err="1"/>
              <a:t>Sırt</a:t>
            </a:r>
            <a:r>
              <a:rPr lang="en-US" dirty="0"/>
              <a:t> </a:t>
            </a:r>
            <a:r>
              <a:rPr lang="en-US" dirty="0" err="1"/>
              <a:t>çantasını</a:t>
            </a:r>
            <a:r>
              <a:rPr lang="en-US" dirty="0"/>
              <a:t> </a:t>
            </a:r>
            <a:r>
              <a:rPr lang="en-US" dirty="0" err="1"/>
              <a:t>taktı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3074" name="Picture 2" descr="ALİ KAHVALTI için 9 fikir | yemek sanatı, çocuklar için sağlıklı  atıştırmalıklar, yemek tabağı sunumu">
            <a:extLst>
              <a:ext uri="{FF2B5EF4-FFF2-40B4-BE49-F238E27FC236}">
                <a16:creationId xmlns:a16="http://schemas.microsoft.com/office/drawing/2014/main" id="{A2AFB5A4-2911-D254-51E4-627FD56D324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4136" y="1879486"/>
            <a:ext cx="1943100" cy="2352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Kilis Hududeli Gazetesi | &quot;HAFIZ KAL&quot;TÜRKİYE BİRİNCİSİ KİLİS'TEN  Erzincan'da düzenlenen “Hafız Kal” yarışmasının Türkiye finalinde, Kilisli  vatandaşımız Ahmet Kasir... | Instagram">
            <a:extLst>
              <a:ext uri="{FF2B5EF4-FFF2-40B4-BE49-F238E27FC236}">
                <a16:creationId xmlns:a16="http://schemas.microsoft.com/office/drawing/2014/main" id="{3676D196-2466-5710-0082-0A234562567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1278" y="2131899"/>
            <a:ext cx="2466975" cy="1847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8749954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799505F-4AB3-6F60-BF9F-A20B97DD9EA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DA81B1-08F9-07F2-6F3F-F45DE250BC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90C4A7-E95F-FDAD-EBB6-0C0B9BCAB4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77343" y="4420960"/>
            <a:ext cx="4637314" cy="1603375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/>
              <a:t>🍽️ </a:t>
            </a:r>
            <a:r>
              <a:rPr lang="en-US" b="1" dirty="0"/>
              <a:t>Annesi </a:t>
            </a:r>
            <a:r>
              <a:rPr lang="en-US" b="1" dirty="0" err="1"/>
              <a:t>ona</a:t>
            </a:r>
            <a:r>
              <a:rPr lang="en-US" b="1" dirty="0"/>
              <a:t> </a:t>
            </a:r>
            <a:r>
              <a:rPr lang="en-US" b="1" dirty="0" err="1"/>
              <a:t>kahvaltı</a:t>
            </a:r>
            <a:r>
              <a:rPr lang="en-US" b="1" dirty="0"/>
              <a:t> </a:t>
            </a:r>
            <a:r>
              <a:rPr lang="en-US" b="1" dirty="0" err="1"/>
              <a:t>hazırladı</a:t>
            </a:r>
            <a:r>
              <a:rPr lang="en-US" b="1" dirty="0"/>
              <a:t>.</a:t>
            </a:r>
            <a:br>
              <a:rPr lang="en-US" dirty="0"/>
            </a:br>
            <a:r>
              <a:rPr lang="en-US" dirty="0"/>
              <a:t>Ali </a:t>
            </a:r>
            <a:r>
              <a:rPr lang="en-US" dirty="0" err="1"/>
              <a:t>peynirli</a:t>
            </a:r>
            <a:r>
              <a:rPr lang="en-US" dirty="0"/>
              <a:t> </a:t>
            </a:r>
            <a:r>
              <a:rPr lang="en-US" dirty="0" err="1"/>
              <a:t>sandviçini</a:t>
            </a:r>
            <a:r>
              <a:rPr lang="en-US" dirty="0"/>
              <a:t> </a:t>
            </a:r>
            <a:r>
              <a:rPr lang="en-US" dirty="0" err="1"/>
              <a:t>yedi</a:t>
            </a:r>
            <a:r>
              <a:rPr lang="en-US" dirty="0"/>
              <a:t>.</a:t>
            </a:r>
            <a:br>
              <a:rPr lang="en-US" dirty="0"/>
            </a:br>
            <a:r>
              <a:rPr lang="en-US" dirty="0" err="1"/>
              <a:t>Sütünü</a:t>
            </a:r>
            <a:r>
              <a:rPr lang="en-US" dirty="0"/>
              <a:t> </a:t>
            </a:r>
            <a:r>
              <a:rPr lang="en-US" dirty="0" err="1"/>
              <a:t>içti</a:t>
            </a:r>
            <a:r>
              <a:rPr lang="en-US" dirty="0"/>
              <a:t>.</a:t>
            </a:r>
            <a:br>
              <a:rPr lang="en-US" dirty="0"/>
            </a:br>
            <a:r>
              <a:rPr lang="en-US" dirty="0" err="1"/>
              <a:t>Sırt</a:t>
            </a:r>
            <a:r>
              <a:rPr lang="en-US" dirty="0"/>
              <a:t> </a:t>
            </a:r>
            <a:r>
              <a:rPr lang="en-US" dirty="0" err="1"/>
              <a:t>çantasını</a:t>
            </a:r>
            <a:r>
              <a:rPr lang="en-US" dirty="0"/>
              <a:t> </a:t>
            </a:r>
            <a:r>
              <a:rPr lang="en-US" dirty="0" err="1"/>
              <a:t>taktı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3074" name="Picture 2" descr="ALİ KAHVALTI için 9 fikir | yemek sanatı, çocuklar için sağlıklı  atıştırmalıklar, yemek tabağı sunumu">
            <a:extLst>
              <a:ext uri="{FF2B5EF4-FFF2-40B4-BE49-F238E27FC236}">
                <a16:creationId xmlns:a16="http://schemas.microsoft.com/office/drawing/2014/main" id="{A7D94218-1755-A57A-A96B-AD0196E36D3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4136" y="1879486"/>
            <a:ext cx="1943100" cy="2352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Kilis Hududeli Gazetesi | &quot;HAFIZ KAL&quot;TÜRKİYE BİRİNCİSİ KİLİS'TEN  Erzincan'da düzenlenen “Hafız Kal” yarışmasının Türkiye finalinde, Kilisli  vatandaşımız Ahmet Kasir... | Instagram">
            <a:extLst>
              <a:ext uri="{FF2B5EF4-FFF2-40B4-BE49-F238E27FC236}">
                <a16:creationId xmlns:a16="http://schemas.microsoft.com/office/drawing/2014/main" id="{35FBF710-2B5D-E700-C2A2-5357281D5AE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1278" y="2131899"/>
            <a:ext cx="2466975" cy="1847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4379940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E479B6B-00B7-9E87-4EAE-98681BBB2A5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C0E988-B1C1-011C-1D74-DE6F16EB3F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3B4BBA-5C2A-FA5F-F6BB-2A85223803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77343" y="4420960"/>
            <a:ext cx="4637314" cy="1603375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/>
              <a:t>🍽️ </a:t>
            </a:r>
            <a:r>
              <a:rPr lang="en-US" b="1" dirty="0"/>
              <a:t>Annesi </a:t>
            </a:r>
            <a:r>
              <a:rPr lang="en-US" b="1" dirty="0" err="1"/>
              <a:t>ona</a:t>
            </a:r>
            <a:r>
              <a:rPr lang="en-US" b="1" dirty="0"/>
              <a:t> </a:t>
            </a:r>
            <a:r>
              <a:rPr lang="en-US" b="1" dirty="0" err="1"/>
              <a:t>kahvaltı</a:t>
            </a:r>
            <a:r>
              <a:rPr lang="en-US" b="1" dirty="0"/>
              <a:t> </a:t>
            </a:r>
            <a:r>
              <a:rPr lang="en-US" b="1" dirty="0" err="1"/>
              <a:t>hazırladı</a:t>
            </a:r>
            <a:r>
              <a:rPr lang="en-US" b="1" dirty="0"/>
              <a:t>.</a:t>
            </a:r>
            <a:br>
              <a:rPr lang="en-US" dirty="0"/>
            </a:br>
            <a:r>
              <a:rPr lang="en-US" dirty="0"/>
              <a:t>Ali </a:t>
            </a:r>
            <a:r>
              <a:rPr lang="en-US" dirty="0" err="1"/>
              <a:t>peynirli</a:t>
            </a:r>
            <a:r>
              <a:rPr lang="en-US" dirty="0"/>
              <a:t> </a:t>
            </a:r>
            <a:r>
              <a:rPr lang="en-US" dirty="0" err="1"/>
              <a:t>sandviçini</a:t>
            </a:r>
            <a:r>
              <a:rPr lang="en-US" dirty="0"/>
              <a:t> </a:t>
            </a:r>
            <a:r>
              <a:rPr lang="en-US" dirty="0" err="1"/>
              <a:t>yedi</a:t>
            </a:r>
            <a:r>
              <a:rPr lang="en-US" dirty="0"/>
              <a:t>.</a:t>
            </a:r>
            <a:br>
              <a:rPr lang="en-US" dirty="0"/>
            </a:br>
            <a:r>
              <a:rPr lang="en-US" dirty="0" err="1"/>
              <a:t>Sütünü</a:t>
            </a:r>
            <a:r>
              <a:rPr lang="en-US" dirty="0"/>
              <a:t> </a:t>
            </a:r>
            <a:r>
              <a:rPr lang="en-US" dirty="0" err="1"/>
              <a:t>içti</a:t>
            </a:r>
            <a:r>
              <a:rPr lang="en-US" dirty="0"/>
              <a:t>.</a:t>
            </a:r>
            <a:br>
              <a:rPr lang="en-US" dirty="0"/>
            </a:br>
            <a:r>
              <a:rPr lang="en-US" dirty="0" err="1"/>
              <a:t>Sırt</a:t>
            </a:r>
            <a:r>
              <a:rPr lang="en-US" dirty="0"/>
              <a:t> </a:t>
            </a:r>
            <a:r>
              <a:rPr lang="en-US" dirty="0" err="1"/>
              <a:t>çantasını</a:t>
            </a:r>
            <a:r>
              <a:rPr lang="en-US" dirty="0"/>
              <a:t> </a:t>
            </a:r>
            <a:r>
              <a:rPr lang="en-US" dirty="0" err="1"/>
              <a:t>taktı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3074" name="Picture 2" descr="ALİ KAHVALTI için 9 fikir | yemek sanatı, çocuklar için sağlıklı  atıştırmalıklar, yemek tabağı sunumu">
            <a:extLst>
              <a:ext uri="{FF2B5EF4-FFF2-40B4-BE49-F238E27FC236}">
                <a16:creationId xmlns:a16="http://schemas.microsoft.com/office/drawing/2014/main" id="{898AF532-43EE-739E-FD14-B4EBB222A74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4136" y="1879486"/>
            <a:ext cx="1943100" cy="2352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Kilis Hududeli Gazetesi | &quot;HAFIZ KAL&quot;TÜRKİYE BİRİNCİSİ KİLİS'TEN  Erzincan'da düzenlenen “Hafız Kal” yarışmasının Türkiye finalinde, Kilisli  vatandaşımız Ahmet Kasir... | Instagram">
            <a:extLst>
              <a:ext uri="{FF2B5EF4-FFF2-40B4-BE49-F238E27FC236}">
                <a16:creationId xmlns:a16="http://schemas.microsoft.com/office/drawing/2014/main" id="{7CB0FF36-F31D-CD10-78C2-EB8452E42D3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1278" y="2131899"/>
            <a:ext cx="2466975" cy="1847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759208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5BC979B-9E98-5368-0617-197993D3E06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01A537-E9DF-9CC3-39C9-31668AB2DD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255027-A469-0B10-D934-942F49BD92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77343" y="4420960"/>
            <a:ext cx="4637314" cy="1603375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/>
              <a:t>🍽️ </a:t>
            </a:r>
            <a:r>
              <a:rPr lang="en-US" b="1" dirty="0"/>
              <a:t>Annesi </a:t>
            </a:r>
            <a:r>
              <a:rPr lang="en-US" b="1" dirty="0" err="1"/>
              <a:t>ona</a:t>
            </a:r>
            <a:r>
              <a:rPr lang="en-US" b="1" dirty="0"/>
              <a:t> </a:t>
            </a:r>
            <a:r>
              <a:rPr lang="en-US" b="1" dirty="0" err="1"/>
              <a:t>kahvaltı</a:t>
            </a:r>
            <a:r>
              <a:rPr lang="en-US" b="1" dirty="0"/>
              <a:t> </a:t>
            </a:r>
            <a:r>
              <a:rPr lang="en-US" b="1" dirty="0" err="1"/>
              <a:t>hazırladı</a:t>
            </a:r>
            <a:r>
              <a:rPr lang="en-US" b="1" dirty="0"/>
              <a:t>.</a:t>
            </a:r>
            <a:br>
              <a:rPr lang="en-US" dirty="0"/>
            </a:br>
            <a:r>
              <a:rPr lang="en-US" dirty="0"/>
              <a:t>Ali </a:t>
            </a:r>
            <a:r>
              <a:rPr lang="en-US" dirty="0" err="1"/>
              <a:t>peynirli</a:t>
            </a:r>
            <a:r>
              <a:rPr lang="en-US" dirty="0"/>
              <a:t> </a:t>
            </a:r>
            <a:r>
              <a:rPr lang="en-US" dirty="0" err="1"/>
              <a:t>sandviçini</a:t>
            </a:r>
            <a:r>
              <a:rPr lang="en-US" dirty="0"/>
              <a:t> </a:t>
            </a:r>
            <a:r>
              <a:rPr lang="en-US" dirty="0" err="1"/>
              <a:t>yedi</a:t>
            </a:r>
            <a:r>
              <a:rPr lang="en-US" dirty="0"/>
              <a:t>.</a:t>
            </a:r>
            <a:br>
              <a:rPr lang="en-US" dirty="0"/>
            </a:br>
            <a:r>
              <a:rPr lang="en-US" dirty="0" err="1"/>
              <a:t>Sütünü</a:t>
            </a:r>
            <a:r>
              <a:rPr lang="en-US" dirty="0"/>
              <a:t> </a:t>
            </a:r>
            <a:r>
              <a:rPr lang="en-US" dirty="0" err="1"/>
              <a:t>içti</a:t>
            </a:r>
            <a:r>
              <a:rPr lang="en-US" dirty="0"/>
              <a:t>.</a:t>
            </a:r>
            <a:br>
              <a:rPr lang="en-US" dirty="0"/>
            </a:br>
            <a:r>
              <a:rPr lang="en-US" dirty="0" err="1"/>
              <a:t>Sırt</a:t>
            </a:r>
            <a:r>
              <a:rPr lang="en-US" dirty="0"/>
              <a:t> </a:t>
            </a:r>
            <a:r>
              <a:rPr lang="en-US" dirty="0" err="1"/>
              <a:t>çantasını</a:t>
            </a:r>
            <a:r>
              <a:rPr lang="en-US" dirty="0"/>
              <a:t> </a:t>
            </a:r>
            <a:r>
              <a:rPr lang="en-US" dirty="0" err="1"/>
              <a:t>taktı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3074" name="Picture 2" descr="ALİ KAHVALTI için 9 fikir | yemek sanatı, çocuklar için sağlıklı  atıştırmalıklar, yemek tabağı sunumu">
            <a:extLst>
              <a:ext uri="{FF2B5EF4-FFF2-40B4-BE49-F238E27FC236}">
                <a16:creationId xmlns:a16="http://schemas.microsoft.com/office/drawing/2014/main" id="{2EA9D8CA-0987-C2BD-83E7-F2B5DE03011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4136" y="1879486"/>
            <a:ext cx="1943100" cy="2352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Kilis Hududeli Gazetesi | &quot;HAFIZ KAL&quot;TÜRKİYE BİRİNCİSİ KİLİS'TEN  Erzincan'da düzenlenen “Hafız Kal” yarışmasının Türkiye finalinde, Kilisli  vatandaşımız Ahmet Kasir... | Instagram">
            <a:extLst>
              <a:ext uri="{FF2B5EF4-FFF2-40B4-BE49-F238E27FC236}">
                <a16:creationId xmlns:a16="http://schemas.microsoft.com/office/drawing/2014/main" id="{601D6A38-47F8-7297-9C41-80DAF972914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1278" y="2131899"/>
            <a:ext cx="2466975" cy="1847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6496845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1BAC2B9-4717-729F-DF40-D86812A1F77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E73C3E-3D3A-D55A-095F-DB13637D18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D1159B-D591-5084-495F-4CC2E40262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77343" y="4420960"/>
            <a:ext cx="4637314" cy="1603375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/>
              <a:t>🍽️ </a:t>
            </a:r>
            <a:r>
              <a:rPr lang="en-US" b="1" dirty="0"/>
              <a:t>Annesi </a:t>
            </a:r>
            <a:r>
              <a:rPr lang="en-US" b="1" dirty="0" err="1"/>
              <a:t>ona</a:t>
            </a:r>
            <a:r>
              <a:rPr lang="en-US" b="1" dirty="0"/>
              <a:t> </a:t>
            </a:r>
            <a:r>
              <a:rPr lang="en-US" b="1" dirty="0" err="1"/>
              <a:t>kahvaltı</a:t>
            </a:r>
            <a:r>
              <a:rPr lang="en-US" b="1" dirty="0"/>
              <a:t> </a:t>
            </a:r>
            <a:r>
              <a:rPr lang="en-US" b="1" dirty="0" err="1"/>
              <a:t>hazırladı</a:t>
            </a:r>
            <a:r>
              <a:rPr lang="en-US" b="1" dirty="0"/>
              <a:t>.</a:t>
            </a:r>
            <a:br>
              <a:rPr lang="en-US" dirty="0"/>
            </a:br>
            <a:r>
              <a:rPr lang="en-US" dirty="0"/>
              <a:t>Ali </a:t>
            </a:r>
            <a:r>
              <a:rPr lang="en-US" dirty="0" err="1"/>
              <a:t>peynirli</a:t>
            </a:r>
            <a:r>
              <a:rPr lang="en-US" dirty="0"/>
              <a:t> </a:t>
            </a:r>
            <a:r>
              <a:rPr lang="en-US" dirty="0" err="1"/>
              <a:t>sandviçini</a:t>
            </a:r>
            <a:r>
              <a:rPr lang="en-US" dirty="0"/>
              <a:t> </a:t>
            </a:r>
            <a:r>
              <a:rPr lang="en-US" dirty="0" err="1"/>
              <a:t>yedi</a:t>
            </a:r>
            <a:r>
              <a:rPr lang="en-US" dirty="0"/>
              <a:t>.</a:t>
            </a:r>
            <a:br>
              <a:rPr lang="en-US" dirty="0"/>
            </a:br>
            <a:r>
              <a:rPr lang="en-US" dirty="0" err="1"/>
              <a:t>Sütünü</a:t>
            </a:r>
            <a:r>
              <a:rPr lang="en-US" dirty="0"/>
              <a:t> </a:t>
            </a:r>
            <a:r>
              <a:rPr lang="en-US" dirty="0" err="1"/>
              <a:t>içti</a:t>
            </a:r>
            <a:r>
              <a:rPr lang="en-US" dirty="0"/>
              <a:t>.</a:t>
            </a:r>
            <a:br>
              <a:rPr lang="en-US" dirty="0"/>
            </a:br>
            <a:r>
              <a:rPr lang="en-US" dirty="0" err="1"/>
              <a:t>Sırt</a:t>
            </a:r>
            <a:r>
              <a:rPr lang="en-US" dirty="0"/>
              <a:t> </a:t>
            </a:r>
            <a:r>
              <a:rPr lang="en-US" dirty="0" err="1"/>
              <a:t>çantasını</a:t>
            </a:r>
            <a:r>
              <a:rPr lang="en-US" dirty="0"/>
              <a:t> </a:t>
            </a:r>
            <a:r>
              <a:rPr lang="en-US" dirty="0" err="1"/>
              <a:t>taktı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3074" name="Picture 2" descr="ALİ KAHVALTI için 9 fikir | yemek sanatı, çocuklar için sağlıklı  atıştırmalıklar, yemek tabağı sunumu">
            <a:extLst>
              <a:ext uri="{FF2B5EF4-FFF2-40B4-BE49-F238E27FC236}">
                <a16:creationId xmlns:a16="http://schemas.microsoft.com/office/drawing/2014/main" id="{309C874A-A2DB-8770-59CA-331CBAE9392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4136" y="1879486"/>
            <a:ext cx="1943100" cy="2352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Kilis Hududeli Gazetesi | &quot;HAFIZ KAL&quot;TÜRKİYE BİRİNCİSİ KİLİS'TEN  Erzincan'da düzenlenen “Hafız Kal” yarışmasının Türkiye finalinde, Kilisli  vatandaşımız Ahmet Kasir... | Instagram">
            <a:extLst>
              <a:ext uri="{FF2B5EF4-FFF2-40B4-BE49-F238E27FC236}">
                <a16:creationId xmlns:a16="http://schemas.microsoft.com/office/drawing/2014/main" id="{132EF770-15C9-AA16-BDC6-AD1BD1F041F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1278" y="2131899"/>
            <a:ext cx="2466975" cy="1847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329612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3B53FE-3B34-2781-1795-E31AF7C904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1F09AC-637E-302F-9289-559F02D7D1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77343" y="4231367"/>
            <a:ext cx="4637314" cy="160337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🛏️ </a:t>
            </a:r>
            <a:r>
              <a:rPr lang="en-US" b="1" dirty="0"/>
              <a:t>Ali </a:t>
            </a:r>
            <a:r>
              <a:rPr lang="en-US" b="1" dirty="0" err="1"/>
              <a:t>sabah</a:t>
            </a:r>
            <a:r>
              <a:rPr lang="en-US" b="1" dirty="0"/>
              <a:t> </a:t>
            </a:r>
            <a:r>
              <a:rPr lang="en-US" b="1" dirty="0" err="1"/>
              <a:t>erkenden</a:t>
            </a:r>
            <a:r>
              <a:rPr lang="en-US" b="1" dirty="0"/>
              <a:t> </a:t>
            </a:r>
            <a:r>
              <a:rPr lang="en-US" b="1" dirty="0" err="1"/>
              <a:t>uyandı</a:t>
            </a:r>
            <a:r>
              <a:rPr lang="en-US" b="1" dirty="0"/>
              <a:t>.</a:t>
            </a:r>
            <a:br>
              <a:rPr lang="en-US" dirty="0"/>
            </a:br>
            <a:r>
              <a:rPr lang="en-US" dirty="0" err="1"/>
              <a:t>Yatağından</a:t>
            </a:r>
            <a:r>
              <a:rPr lang="en-US" dirty="0"/>
              <a:t> </a:t>
            </a:r>
            <a:r>
              <a:rPr lang="en-US" dirty="0" err="1"/>
              <a:t>heyecanla</a:t>
            </a:r>
            <a:r>
              <a:rPr lang="en-US" dirty="0"/>
              <a:t> </a:t>
            </a:r>
            <a:r>
              <a:rPr lang="en-US" dirty="0" err="1"/>
              <a:t>kalktı</a:t>
            </a:r>
            <a:r>
              <a:rPr lang="en-US" dirty="0"/>
              <a:t>.</a:t>
            </a:r>
            <a:br>
              <a:rPr lang="en-US" dirty="0"/>
            </a:br>
            <a:r>
              <a:rPr lang="en-US" dirty="0" err="1"/>
              <a:t>Bugün</a:t>
            </a:r>
            <a:r>
              <a:rPr lang="en-US" dirty="0"/>
              <a:t> </a:t>
            </a:r>
            <a:r>
              <a:rPr lang="en-US" dirty="0" err="1"/>
              <a:t>okuldaki</a:t>
            </a:r>
            <a:r>
              <a:rPr lang="en-US" dirty="0"/>
              <a:t> ilk </a:t>
            </a:r>
            <a:r>
              <a:rPr lang="en-US" dirty="0" err="1"/>
              <a:t>günüydü</a:t>
            </a:r>
            <a:r>
              <a:rPr lang="en-US" dirty="0"/>
              <a:t>!</a:t>
            </a:r>
          </a:p>
        </p:txBody>
      </p:sp>
      <p:pic>
        <p:nvPicPr>
          <p:cNvPr id="2050" name="Picture 2" descr="Bir çocuk Yataktan Kalktı, Uyan Oğlum, Erken Kalk, Sabah Kalk Resmi Arka  Plan Ücretsiz İndir">
            <a:extLst>
              <a:ext uri="{FF2B5EF4-FFF2-40B4-BE49-F238E27FC236}">
                <a16:creationId xmlns:a16="http://schemas.microsoft.com/office/drawing/2014/main" id="{6EDEE4C2-762E-B5E1-BF22-A5F76E21EBA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4437" y="1894227"/>
            <a:ext cx="2143125" cy="213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0418027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DB57AE3-A386-DAA4-B3EF-956FA086384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D0D745-2BA3-6021-0D89-CE62E780AA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07A6CB-F92D-F747-8AB1-EA817748C9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77343" y="4420960"/>
            <a:ext cx="4637314" cy="1603375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/>
              <a:t>🍽️ </a:t>
            </a:r>
            <a:r>
              <a:rPr lang="en-US" b="1" dirty="0"/>
              <a:t>Annesi </a:t>
            </a:r>
            <a:r>
              <a:rPr lang="en-US" b="1" dirty="0" err="1"/>
              <a:t>ona</a:t>
            </a:r>
            <a:r>
              <a:rPr lang="en-US" b="1" dirty="0"/>
              <a:t> </a:t>
            </a:r>
            <a:r>
              <a:rPr lang="en-US" b="1" dirty="0" err="1"/>
              <a:t>kahvaltı</a:t>
            </a:r>
            <a:r>
              <a:rPr lang="en-US" b="1" dirty="0"/>
              <a:t> </a:t>
            </a:r>
            <a:r>
              <a:rPr lang="en-US" b="1" dirty="0" err="1"/>
              <a:t>hazırladı</a:t>
            </a:r>
            <a:r>
              <a:rPr lang="en-US" b="1" dirty="0"/>
              <a:t>.</a:t>
            </a:r>
            <a:br>
              <a:rPr lang="en-US" dirty="0"/>
            </a:br>
            <a:r>
              <a:rPr lang="en-US" dirty="0"/>
              <a:t>Ali </a:t>
            </a:r>
            <a:r>
              <a:rPr lang="en-US" dirty="0" err="1"/>
              <a:t>peynirli</a:t>
            </a:r>
            <a:r>
              <a:rPr lang="en-US" dirty="0"/>
              <a:t> </a:t>
            </a:r>
            <a:r>
              <a:rPr lang="en-US" dirty="0" err="1"/>
              <a:t>sandviçini</a:t>
            </a:r>
            <a:r>
              <a:rPr lang="en-US" dirty="0"/>
              <a:t> </a:t>
            </a:r>
            <a:r>
              <a:rPr lang="en-US" dirty="0" err="1"/>
              <a:t>yedi</a:t>
            </a:r>
            <a:r>
              <a:rPr lang="en-US" dirty="0"/>
              <a:t>.</a:t>
            </a:r>
            <a:br>
              <a:rPr lang="en-US" dirty="0"/>
            </a:br>
            <a:r>
              <a:rPr lang="en-US" dirty="0" err="1"/>
              <a:t>Sütünü</a:t>
            </a:r>
            <a:r>
              <a:rPr lang="en-US" dirty="0"/>
              <a:t> </a:t>
            </a:r>
            <a:r>
              <a:rPr lang="en-US" dirty="0" err="1"/>
              <a:t>içti</a:t>
            </a:r>
            <a:r>
              <a:rPr lang="en-US" dirty="0"/>
              <a:t>.</a:t>
            </a:r>
            <a:br>
              <a:rPr lang="en-US" dirty="0"/>
            </a:br>
            <a:r>
              <a:rPr lang="en-US" dirty="0" err="1"/>
              <a:t>Sırt</a:t>
            </a:r>
            <a:r>
              <a:rPr lang="en-US" dirty="0"/>
              <a:t> </a:t>
            </a:r>
            <a:r>
              <a:rPr lang="en-US" dirty="0" err="1"/>
              <a:t>çantasını</a:t>
            </a:r>
            <a:r>
              <a:rPr lang="en-US" dirty="0"/>
              <a:t> </a:t>
            </a:r>
            <a:r>
              <a:rPr lang="en-US" dirty="0" err="1"/>
              <a:t>taktı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3074" name="Picture 2" descr="ALİ KAHVALTI için 9 fikir | yemek sanatı, çocuklar için sağlıklı  atıştırmalıklar, yemek tabağı sunumu">
            <a:extLst>
              <a:ext uri="{FF2B5EF4-FFF2-40B4-BE49-F238E27FC236}">
                <a16:creationId xmlns:a16="http://schemas.microsoft.com/office/drawing/2014/main" id="{E174CFB2-E8A8-4D55-9B38-283F20FB5F7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4136" y="1879486"/>
            <a:ext cx="1943100" cy="2352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Kilis Hududeli Gazetesi | &quot;HAFIZ KAL&quot;TÜRKİYE BİRİNCİSİ KİLİS'TEN  Erzincan'da düzenlenen “Hafız Kal” yarışmasının Türkiye finalinde, Kilisli  vatandaşımız Ahmet Kasir... | Instagram">
            <a:extLst>
              <a:ext uri="{FF2B5EF4-FFF2-40B4-BE49-F238E27FC236}">
                <a16:creationId xmlns:a16="http://schemas.microsoft.com/office/drawing/2014/main" id="{7ADDE007-5D61-5E79-03DD-B3C7EBEE37D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1278" y="2131899"/>
            <a:ext cx="2466975" cy="1847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6600977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103A0E2-0B9D-4E1F-7A94-0CE4757DADC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0AC150-8A5B-A4AB-9735-1EFD0E3A98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889C8F-9772-D986-E599-97CE5B9923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77343" y="4420960"/>
            <a:ext cx="4637314" cy="1603375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/>
              <a:t>🍽️ </a:t>
            </a:r>
            <a:r>
              <a:rPr lang="en-US" b="1" dirty="0"/>
              <a:t>Annesi </a:t>
            </a:r>
            <a:r>
              <a:rPr lang="en-US" b="1" dirty="0" err="1"/>
              <a:t>ona</a:t>
            </a:r>
            <a:r>
              <a:rPr lang="en-US" b="1" dirty="0"/>
              <a:t> </a:t>
            </a:r>
            <a:r>
              <a:rPr lang="en-US" b="1" dirty="0" err="1"/>
              <a:t>kahvaltı</a:t>
            </a:r>
            <a:r>
              <a:rPr lang="en-US" b="1" dirty="0"/>
              <a:t> </a:t>
            </a:r>
            <a:r>
              <a:rPr lang="en-US" b="1" dirty="0" err="1"/>
              <a:t>hazırladı</a:t>
            </a:r>
            <a:r>
              <a:rPr lang="en-US" b="1" dirty="0"/>
              <a:t>.</a:t>
            </a:r>
            <a:br>
              <a:rPr lang="en-US" dirty="0"/>
            </a:br>
            <a:r>
              <a:rPr lang="en-US" dirty="0"/>
              <a:t>Ali </a:t>
            </a:r>
            <a:r>
              <a:rPr lang="en-US" dirty="0" err="1"/>
              <a:t>peynirli</a:t>
            </a:r>
            <a:r>
              <a:rPr lang="en-US" dirty="0"/>
              <a:t> </a:t>
            </a:r>
            <a:r>
              <a:rPr lang="en-US" dirty="0" err="1"/>
              <a:t>sandviçini</a:t>
            </a:r>
            <a:r>
              <a:rPr lang="en-US" dirty="0"/>
              <a:t> </a:t>
            </a:r>
            <a:r>
              <a:rPr lang="en-US" dirty="0" err="1"/>
              <a:t>yedi</a:t>
            </a:r>
            <a:r>
              <a:rPr lang="en-US" dirty="0"/>
              <a:t>.</a:t>
            </a:r>
            <a:br>
              <a:rPr lang="en-US" dirty="0"/>
            </a:br>
            <a:r>
              <a:rPr lang="en-US" dirty="0" err="1"/>
              <a:t>Sütünü</a:t>
            </a:r>
            <a:r>
              <a:rPr lang="en-US" dirty="0"/>
              <a:t> </a:t>
            </a:r>
            <a:r>
              <a:rPr lang="en-US" dirty="0" err="1"/>
              <a:t>içti</a:t>
            </a:r>
            <a:r>
              <a:rPr lang="en-US" dirty="0"/>
              <a:t>.</a:t>
            </a:r>
            <a:br>
              <a:rPr lang="en-US" dirty="0"/>
            </a:br>
            <a:r>
              <a:rPr lang="en-US" dirty="0" err="1"/>
              <a:t>Sırt</a:t>
            </a:r>
            <a:r>
              <a:rPr lang="en-US" dirty="0"/>
              <a:t> </a:t>
            </a:r>
            <a:r>
              <a:rPr lang="en-US" dirty="0" err="1"/>
              <a:t>çantasını</a:t>
            </a:r>
            <a:r>
              <a:rPr lang="en-US" dirty="0"/>
              <a:t> </a:t>
            </a:r>
            <a:r>
              <a:rPr lang="en-US" dirty="0" err="1"/>
              <a:t>taktı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3074" name="Picture 2" descr="ALİ KAHVALTI için 9 fikir | yemek sanatı, çocuklar için sağlıklı  atıştırmalıklar, yemek tabağı sunumu">
            <a:extLst>
              <a:ext uri="{FF2B5EF4-FFF2-40B4-BE49-F238E27FC236}">
                <a16:creationId xmlns:a16="http://schemas.microsoft.com/office/drawing/2014/main" id="{DADF8867-B642-1C49-D49C-1F5F4788C80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4136" y="1879486"/>
            <a:ext cx="1943100" cy="2352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Kilis Hududeli Gazetesi | &quot;HAFIZ KAL&quot;TÜRKİYE BİRİNCİSİ KİLİS'TEN  Erzincan'da düzenlenen “Hafız Kal” yarışmasının Türkiye finalinde, Kilisli  vatandaşımız Ahmet Kasir... | Instagram">
            <a:extLst>
              <a:ext uri="{FF2B5EF4-FFF2-40B4-BE49-F238E27FC236}">
                <a16:creationId xmlns:a16="http://schemas.microsoft.com/office/drawing/2014/main" id="{39116287-E6D3-FF36-1E7B-EFDDEFAFF01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1278" y="2131899"/>
            <a:ext cx="2466975" cy="1847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7815959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9896818-35CE-1E88-3DF2-BAA924233D0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FFF111-AA5A-80B3-47B6-53E30A71E0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C6617E-C027-4DDF-CC99-22E6AAA603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77343" y="4420960"/>
            <a:ext cx="4637314" cy="1603375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/>
              <a:t>🍽️ </a:t>
            </a:r>
            <a:r>
              <a:rPr lang="en-US" b="1" dirty="0"/>
              <a:t>Annesi </a:t>
            </a:r>
            <a:r>
              <a:rPr lang="en-US" b="1" dirty="0" err="1"/>
              <a:t>ona</a:t>
            </a:r>
            <a:r>
              <a:rPr lang="en-US" b="1" dirty="0"/>
              <a:t> </a:t>
            </a:r>
            <a:r>
              <a:rPr lang="en-US" b="1" dirty="0" err="1"/>
              <a:t>kahvaltı</a:t>
            </a:r>
            <a:r>
              <a:rPr lang="en-US" b="1" dirty="0"/>
              <a:t> </a:t>
            </a:r>
            <a:r>
              <a:rPr lang="en-US" b="1" dirty="0" err="1"/>
              <a:t>hazırladı</a:t>
            </a:r>
            <a:r>
              <a:rPr lang="en-US" b="1" dirty="0"/>
              <a:t>.</a:t>
            </a:r>
            <a:br>
              <a:rPr lang="en-US" dirty="0"/>
            </a:br>
            <a:r>
              <a:rPr lang="en-US" dirty="0"/>
              <a:t>Ali </a:t>
            </a:r>
            <a:r>
              <a:rPr lang="en-US" dirty="0" err="1"/>
              <a:t>peynirli</a:t>
            </a:r>
            <a:r>
              <a:rPr lang="en-US" dirty="0"/>
              <a:t> </a:t>
            </a:r>
            <a:r>
              <a:rPr lang="en-US" dirty="0" err="1"/>
              <a:t>sandviçini</a:t>
            </a:r>
            <a:r>
              <a:rPr lang="en-US" dirty="0"/>
              <a:t> </a:t>
            </a:r>
            <a:r>
              <a:rPr lang="en-US" dirty="0" err="1"/>
              <a:t>yedi</a:t>
            </a:r>
            <a:r>
              <a:rPr lang="en-US" dirty="0"/>
              <a:t>.</a:t>
            </a:r>
            <a:br>
              <a:rPr lang="en-US" dirty="0"/>
            </a:br>
            <a:r>
              <a:rPr lang="en-US" dirty="0" err="1"/>
              <a:t>Sütünü</a:t>
            </a:r>
            <a:r>
              <a:rPr lang="en-US" dirty="0"/>
              <a:t> </a:t>
            </a:r>
            <a:r>
              <a:rPr lang="en-US" dirty="0" err="1"/>
              <a:t>içti</a:t>
            </a:r>
            <a:r>
              <a:rPr lang="en-US" dirty="0"/>
              <a:t>.</a:t>
            </a:r>
            <a:br>
              <a:rPr lang="en-US" dirty="0"/>
            </a:br>
            <a:r>
              <a:rPr lang="en-US" dirty="0" err="1"/>
              <a:t>Sırt</a:t>
            </a:r>
            <a:r>
              <a:rPr lang="en-US" dirty="0"/>
              <a:t> </a:t>
            </a:r>
            <a:r>
              <a:rPr lang="en-US" dirty="0" err="1"/>
              <a:t>çantasını</a:t>
            </a:r>
            <a:r>
              <a:rPr lang="en-US" dirty="0"/>
              <a:t> </a:t>
            </a:r>
            <a:r>
              <a:rPr lang="en-US" dirty="0" err="1"/>
              <a:t>taktı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3074" name="Picture 2" descr="ALİ KAHVALTI için 9 fikir | yemek sanatı, çocuklar için sağlıklı  atıştırmalıklar, yemek tabağı sunumu">
            <a:extLst>
              <a:ext uri="{FF2B5EF4-FFF2-40B4-BE49-F238E27FC236}">
                <a16:creationId xmlns:a16="http://schemas.microsoft.com/office/drawing/2014/main" id="{D4378B37-99B8-8FD8-E65D-E48CC39F01F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4136" y="1879486"/>
            <a:ext cx="1943100" cy="2352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Kilis Hududeli Gazetesi | &quot;HAFIZ KAL&quot;TÜRKİYE BİRİNCİSİ KİLİS'TEN  Erzincan'da düzenlenen “Hafız Kal” yarışmasının Türkiye finalinde, Kilisli  vatandaşımız Ahmet Kasir... | Instagram">
            <a:extLst>
              <a:ext uri="{FF2B5EF4-FFF2-40B4-BE49-F238E27FC236}">
                <a16:creationId xmlns:a16="http://schemas.microsoft.com/office/drawing/2014/main" id="{39195CD5-D27C-AD1A-0CD1-EBF3D236390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1278" y="2131899"/>
            <a:ext cx="2466975" cy="1847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6267814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4B59928-150B-769E-7F01-072CA77E2F2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E5AF39-1AAF-3DAB-36D5-E576458496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66B393-C25A-FCF3-5676-F2108087D1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77343" y="4420960"/>
            <a:ext cx="4637314" cy="1603375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/>
              <a:t>🍽️ </a:t>
            </a:r>
            <a:r>
              <a:rPr lang="en-US" b="1" dirty="0"/>
              <a:t>Annesi </a:t>
            </a:r>
            <a:r>
              <a:rPr lang="en-US" b="1" dirty="0" err="1"/>
              <a:t>ona</a:t>
            </a:r>
            <a:r>
              <a:rPr lang="en-US" b="1" dirty="0"/>
              <a:t> </a:t>
            </a:r>
            <a:r>
              <a:rPr lang="en-US" b="1" dirty="0" err="1"/>
              <a:t>kahvaltı</a:t>
            </a:r>
            <a:r>
              <a:rPr lang="en-US" b="1" dirty="0"/>
              <a:t> </a:t>
            </a:r>
            <a:r>
              <a:rPr lang="en-US" b="1" dirty="0" err="1"/>
              <a:t>hazırladı</a:t>
            </a:r>
            <a:r>
              <a:rPr lang="en-US" b="1" dirty="0"/>
              <a:t>.</a:t>
            </a:r>
            <a:br>
              <a:rPr lang="en-US" dirty="0"/>
            </a:br>
            <a:r>
              <a:rPr lang="en-US" dirty="0"/>
              <a:t>Ali </a:t>
            </a:r>
            <a:r>
              <a:rPr lang="en-US" dirty="0" err="1"/>
              <a:t>peynirli</a:t>
            </a:r>
            <a:r>
              <a:rPr lang="en-US" dirty="0"/>
              <a:t> </a:t>
            </a:r>
            <a:r>
              <a:rPr lang="en-US" dirty="0" err="1"/>
              <a:t>sandviçini</a:t>
            </a:r>
            <a:r>
              <a:rPr lang="en-US" dirty="0"/>
              <a:t> </a:t>
            </a:r>
            <a:r>
              <a:rPr lang="en-US" dirty="0" err="1"/>
              <a:t>yedi</a:t>
            </a:r>
            <a:r>
              <a:rPr lang="en-US" dirty="0"/>
              <a:t>.</a:t>
            </a:r>
            <a:br>
              <a:rPr lang="en-US" dirty="0"/>
            </a:br>
            <a:r>
              <a:rPr lang="en-US" dirty="0" err="1"/>
              <a:t>Sütünü</a:t>
            </a:r>
            <a:r>
              <a:rPr lang="en-US" dirty="0"/>
              <a:t> </a:t>
            </a:r>
            <a:r>
              <a:rPr lang="en-US" dirty="0" err="1"/>
              <a:t>içti</a:t>
            </a:r>
            <a:r>
              <a:rPr lang="en-US" dirty="0"/>
              <a:t>.</a:t>
            </a:r>
            <a:br>
              <a:rPr lang="en-US" dirty="0"/>
            </a:br>
            <a:r>
              <a:rPr lang="en-US" dirty="0" err="1"/>
              <a:t>Sırt</a:t>
            </a:r>
            <a:r>
              <a:rPr lang="en-US" dirty="0"/>
              <a:t> </a:t>
            </a:r>
            <a:r>
              <a:rPr lang="en-US" dirty="0" err="1"/>
              <a:t>çantasını</a:t>
            </a:r>
            <a:r>
              <a:rPr lang="en-US" dirty="0"/>
              <a:t> </a:t>
            </a:r>
            <a:r>
              <a:rPr lang="en-US" dirty="0" err="1"/>
              <a:t>taktı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3074" name="Picture 2" descr="ALİ KAHVALTI için 9 fikir | yemek sanatı, çocuklar için sağlıklı  atıştırmalıklar, yemek tabağı sunumu">
            <a:extLst>
              <a:ext uri="{FF2B5EF4-FFF2-40B4-BE49-F238E27FC236}">
                <a16:creationId xmlns:a16="http://schemas.microsoft.com/office/drawing/2014/main" id="{E711392D-0D63-7AA1-0267-69AE4D27A32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4136" y="1879486"/>
            <a:ext cx="1943100" cy="2352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Kilis Hududeli Gazetesi | &quot;HAFIZ KAL&quot;TÜRKİYE BİRİNCİSİ KİLİS'TEN  Erzincan'da düzenlenen “Hafız Kal” yarışmasının Türkiye finalinde, Kilisli  vatandaşımız Ahmet Kasir... | Instagram">
            <a:extLst>
              <a:ext uri="{FF2B5EF4-FFF2-40B4-BE49-F238E27FC236}">
                <a16:creationId xmlns:a16="http://schemas.microsoft.com/office/drawing/2014/main" id="{BAD932D2-29DA-F6A8-960B-4DCD0429A7B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1278" y="2131899"/>
            <a:ext cx="2466975" cy="1847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42" name="Picture 2" descr="Star Wars™ Grafik Desenli Sırt Çantası | gap">
            <a:extLst>
              <a:ext uri="{FF2B5EF4-FFF2-40B4-BE49-F238E27FC236}">
                <a16:creationId xmlns:a16="http://schemas.microsoft.com/office/drawing/2014/main" id="{94B4FEE4-C1DF-6C65-EAA8-93FDF11D2E0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99739" y="3429000"/>
            <a:ext cx="1733550" cy="2638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6413583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9888BBE-AA6E-EB3F-9DF2-201E889C14F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4D2CE4-586B-28E4-2D7A-376161A46E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710FE0-A94B-FEC9-6C1D-60D8186F5D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77343" y="4420960"/>
            <a:ext cx="4637314" cy="1603375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/>
              <a:t>🍽️ </a:t>
            </a:r>
            <a:r>
              <a:rPr lang="en-US" b="1" dirty="0"/>
              <a:t>Annesi </a:t>
            </a:r>
            <a:r>
              <a:rPr lang="en-US" b="1" dirty="0" err="1"/>
              <a:t>ona</a:t>
            </a:r>
            <a:r>
              <a:rPr lang="en-US" b="1" dirty="0"/>
              <a:t> </a:t>
            </a:r>
            <a:r>
              <a:rPr lang="en-US" b="1" dirty="0" err="1"/>
              <a:t>kahvaltı</a:t>
            </a:r>
            <a:r>
              <a:rPr lang="en-US" b="1" dirty="0"/>
              <a:t> </a:t>
            </a:r>
            <a:r>
              <a:rPr lang="en-US" b="1" dirty="0" err="1"/>
              <a:t>hazırladı</a:t>
            </a:r>
            <a:r>
              <a:rPr lang="en-US" b="1" dirty="0"/>
              <a:t>.</a:t>
            </a:r>
            <a:br>
              <a:rPr lang="en-US" dirty="0"/>
            </a:br>
            <a:r>
              <a:rPr lang="en-US" dirty="0"/>
              <a:t>Ali </a:t>
            </a:r>
            <a:r>
              <a:rPr lang="en-US" dirty="0" err="1"/>
              <a:t>peynirli</a:t>
            </a:r>
            <a:r>
              <a:rPr lang="en-US" dirty="0"/>
              <a:t> </a:t>
            </a:r>
            <a:r>
              <a:rPr lang="en-US" dirty="0" err="1"/>
              <a:t>sandviçini</a:t>
            </a:r>
            <a:r>
              <a:rPr lang="en-US" dirty="0"/>
              <a:t> </a:t>
            </a:r>
            <a:r>
              <a:rPr lang="en-US" dirty="0" err="1"/>
              <a:t>yedi</a:t>
            </a:r>
            <a:r>
              <a:rPr lang="en-US" dirty="0"/>
              <a:t>.</a:t>
            </a:r>
            <a:br>
              <a:rPr lang="en-US" dirty="0"/>
            </a:br>
            <a:r>
              <a:rPr lang="en-US" dirty="0" err="1"/>
              <a:t>Sütünü</a:t>
            </a:r>
            <a:r>
              <a:rPr lang="en-US" dirty="0"/>
              <a:t> </a:t>
            </a:r>
            <a:r>
              <a:rPr lang="en-US" dirty="0" err="1"/>
              <a:t>içti</a:t>
            </a:r>
            <a:r>
              <a:rPr lang="en-US" dirty="0"/>
              <a:t>.</a:t>
            </a:r>
            <a:br>
              <a:rPr lang="en-US" dirty="0"/>
            </a:br>
            <a:r>
              <a:rPr lang="en-US" dirty="0" err="1"/>
              <a:t>Sırt</a:t>
            </a:r>
            <a:r>
              <a:rPr lang="en-US" dirty="0"/>
              <a:t> </a:t>
            </a:r>
            <a:r>
              <a:rPr lang="en-US" dirty="0" err="1"/>
              <a:t>çantasını</a:t>
            </a:r>
            <a:r>
              <a:rPr lang="en-US" dirty="0"/>
              <a:t> </a:t>
            </a:r>
            <a:r>
              <a:rPr lang="en-US" dirty="0" err="1"/>
              <a:t>taktı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3074" name="Picture 2" descr="ALİ KAHVALTI için 9 fikir | yemek sanatı, çocuklar için sağlıklı  atıştırmalıklar, yemek tabağı sunumu">
            <a:extLst>
              <a:ext uri="{FF2B5EF4-FFF2-40B4-BE49-F238E27FC236}">
                <a16:creationId xmlns:a16="http://schemas.microsoft.com/office/drawing/2014/main" id="{7D8C8204-7F1D-EB60-D47B-C3C11F3AB7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4136" y="1879486"/>
            <a:ext cx="1943100" cy="2352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Kilis Hududeli Gazetesi | &quot;HAFIZ KAL&quot;TÜRKİYE BİRİNCİSİ KİLİS'TEN  Erzincan'da düzenlenen “Hafız Kal” yarışmasının Türkiye finalinde, Kilisli  vatandaşımız Ahmet Kasir... | Instagram">
            <a:extLst>
              <a:ext uri="{FF2B5EF4-FFF2-40B4-BE49-F238E27FC236}">
                <a16:creationId xmlns:a16="http://schemas.microsoft.com/office/drawing/2014/main" id="{00894E61-DB5A-CC2A-103A-DC658155458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1278" y="2131899"/>
            <a:ext cx="2466975" cy="1847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18" name="Picture 2" descr="Star Wars™ Grafik Desenli Sırt Çantası | gap">
            <a:extLst>
              <a:ext uri="{FF2B5EF4-FFF2-40B4-BE49-F238E27FC236}">
                <a16:creationId xmlns:a16="http://schemas.microsoft.com/office/drawing/2014/main" id="{76ED17E0-2224-9BBC-589E-199E6D4DFF1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21511" y="2912948"/>
            <a:ext cx="1733550" cy="2638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5590092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5F8EDD4-36E3-8264-A333-DC1253252A3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8A5D1A-A06F-2AF5-3866-6182320790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D5FE68-F25C-0A6A-3DB0-DF280C3AED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77343" y="4420960"/>
            <a:ext cx="4637314" cy="1603375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/>
              <a:t>🍽️ </a:t>
            </a:r>
            <a:r>
              <a:rPr lang="en-US" b="1" dirty="0"/>
              <a:t>Annesi </a:t>
            </a:r>
            <a:r>
              <a:rPr lang="en-US" b="1" dirty="0" err="1"/>
              <a:t>ona</a:t>
            </a:r>
            <a:r>
              <a:rPr lang="en-US" b="1" dirty="0"/>
              <a:t> </a:t>
            </a:r>
            <a:r>
              <a:rPr lang="en-US" b="1" dirty="0" err="1"/>
              <a:t>kahvaltı</a:t>
            </a:r>
            <a:r>
              <a:rPr lang="en-US" b="1" dirty="0"/>
              <a:t> </a:t>
            </a:r>
            <a:r>
              <a:rPr lang="en-US" b="1" dirty="0" err="1"/>
              <a:t>hazırladı</a:t>
            </a:r>
            <a:r>
              <a:rPr lang="en-US" b="1" dirty="0"/>
              <a:t>.</a:t>
            </a:r>
            <a:br>
              <a:rPr lang="en-US" dirty="0"/>
            </a:br>
            <a:r>
              <a:rPr lang="en-US" dirty="0"/>
              <a:t>Ali </a:t>
            </a:r>
            <a:r>
              <a:rPr lang="en-US" dirty="0" err="1"/>
              <a:t>peynirli</a:t>
            </a:r>
            <a:r>
              <a:rPr lang="en-US" dirty="0"/>
              <a:t> </a:t>
            </a:r>
            <a:r>
              <a:rPr lang="en-US" dirty="0" err="1"/>
              <a:t>sandviçini</a:t>
            </a:r>
            <a:r>
              <a:rPr lang="en-US" dirty="0"/>
              <a:t> </a:t>
            </a:r>
            <a:r>
              <a:rPr lang="en-US" dirty="0" err="1"/>
              <a:t>yedi</a:t>
            </a:r>
            <a:r>
              <a:rPr lang="en-US" dirty="0"/>
              <a:t>.</a:t>
            </a:r>
            <a:br>
              <a:rPr lang="en-US" dirty="0"/>
            </a:br>
            <a:r>
              <a:rPr lang="en-US" dirty="0" err="1"/>
              <a:t>Sütünü</a:t>
            </a:r>
            <a:r>
              <a:rPr lang="en-US" dirty="0"/>
              <a:t> </a:t>
            </a:r>
            <a:r>
              <a:rPr lang="en-US" dirty="0" err="1"/>
              <a:t>içti</a:t>
            </a:r>
            <a:r>
              <a:rPr lang="en-US" dirty="0"/>
              <a:t>.</a:t>
            </a:r>
            <a:br>
              <a:rPr lang="en-US" dirty="0"/>
            </a:br>
            <a:r>
              <a:rPr lang="en-US" dirty="0" err="1"/>
              <a:t>Sırt</a:t>
            </a:r>
            <a:r>
              <a:rPr lang="en-US" dirty="0"/>
              <a:t> </a:t>
            </a:r>
            <a:r>
              <a:rPr lang="en-US" dirty="0" err="1"/>
              <a:t>çantasını</a:t>
            </a:r>
            <a:r>
              <a:rPr lang="en-US" dirty="0"/>
              <a:t> </a:t>
            </a:r>
            <a:r>
              <a:rPr lang="en-US" dirty="0" err="1"/>
              <a:t>taktı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3074" name="Picture 2" descr="ALİ KAHVALTI için 9 fikir | yemek sanatı, çocuklar için sağlıklı  atıştırmalıklar, yemek tabağı sunumu">
            <a:extLst>
              <a:ext uri="{FF2B5EF4-FFF2-40B4-BE49-F238E27FC236}">
                <a16:creationId xmlns:a16="http://schemas.microsoft.com/office/drawing/2014/main" id="{C5339DAD-8DCE-239C-030E-3EC6FEB209E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4136" y="1879486"/>
            <a:ext cx="1943100" cy="2352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Kilis Hududeli Gazetesi | &quot;HAFIZ KAL&quot;TÜRKİYE BİRİNCİSİ KİLİS'TEN  Erzincan'da düzenlenen “Hafız Kal” yarışmasının Türkiye finalinde, Kilisli  vatandaşımız Ahmet Kasir... | Instagram">
            <a:extLst>
              <a:ext uri="{FF2B5EF4-FFF2-40B4-BE49-F238E27FC236}">
                <a16:creationId xmlns:a16="http://schemas.microsoft.com/office/drawing/2014/main" id="{BFCB3730-0E88-FE05-4867-3CF245CBD54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1278" y="2131899"/>
            <a:ext cx="2466975" cy="1847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94" name="Picture 2" descr="Star Wars™ Grafik Desenli Sırt Çantası | gap">
            <a:extLst>
              <a:ext uri="{FF2B5EF4-FFF2-40B4-BE49-F238E27FC236}">
                <a16:creationId xmlns:a16="http://schemas.microsoft.com/office/drawing/2014/main" id="{016B5423-430F-837C-E6B6-19A13C1A9D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19482" y="2912948"/>
            <a:ext cx="1733550" cy="2638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3791665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7E98C4B-761F-4318-0766-4838CD408AE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3CAC6E-5B71-4823-867F-B8FE482743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9660" y="365124"/>
            <a:ext cx="10515600" cy="1325563"/>
          </a:xfrm>
        </p:spPr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4F51F5-DA86-9996-A0FC-E9A5388292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48743" y="4046310"/>
            <a:ext cx="4637314" cy="160337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🚗 </a:t>
            </a:r>
            <a:r>
              <a:rPr lang="en-US" b="1" dirty="0" err="1"/>
              <a:t>Babası</a:t>
            </a:r>
            <a:r>
              <a:rPr lang="en-US" b="1" dirty="0"/>
              <a:t> </a:t>
            </a:r>
            <a:r>
              <a:rPr lang="en-US" b="1" dirty="0" err="1"/>
              <a:t>Ali’yi</a:t>
            </a:r>
            <a:r>
              <a:rPr lang="en-US" b="1" dirty="0"/>
              <a:t> </a:t>
            </a:r>
            <a:r>
              <a:rPr lang="en-US" b="1" dirty="0" err="1"/>
              <a:t>okula</a:t>
            </a:r>
            <a:r>
              <a:rPr lang="en-US" b="1" dirty="0"/>
              <a:t> </a:t>
            </a:r>
            <a:r>
              <a:rPr lang="en-US" b="1" dirty="0" err="1"/>
              <a:t>götürdü</a:t>
            </a:r>
            <a:r>
              <a:rPr lang="en-US" b="1" dirty="0"/>
              <a:t>.</a:t>
            </a:r>
            <a:br>
              <a:rPr lang="en-US" dirty="0"/>
            </a:br>
            <a:r>
              <a:rPr lang="en-US" dirty="0"/>
              <a:t>Ali </a:t>
            </a:r>
            <a:r>
              <a:rPr lang="en-US" dirty="0" err="1"/>
              <a:t>sınıfına</a:t>
            </a:r>
            <a:r>
              <a:rPr lang="en-US" dirty="0"/>
              <a:t> </a:t>
            </a:r>
            <a:r>
              <a:rPr lang="en-US" dirty="0" err="1"/>
              <a:t>girdi</a:t>
            </a:r>
            <a:r>
              <a:rPr lang="en-US" dirty="0"/>
              <a:t>.</a:t>
            </a:r>
            <a:br>
              <a:rPr lang="en-US" dirty="0"/>
            </a:br>
            <a:r>
              <a:rPr lang="en-US" dirty="0" err="1"/>
              <a:t>Sınıfta</a:t>
            </a:r>
            <a:r>
              <a:rPr lang="en-US" dirty="0"/>
              <a:t> yeni </a:t>
            </a:r>
            <a:r>
              <a:rPr lang="en-US" dirty="0" err="1"/>
              <a:t>arkadaşlar</a:t>
            </a:r>
            <a:r>
              <a:rPr lang="en-US" dirty="0"/>
              <a:t> </a:t>
            </a:r>
            <a:r>
              <a:rPr lang="en-US" dirty="0" err="1"/>
              <a:t>vardı</a:t>
            </a:r>
            <a:r>
              <a:rPr lang="en-US" dirty="0"/>
              <a:t>.</a:t>
            </a:r>
          </a:p>
        </p:txBody>
      </p:sp>
      <p:pic>
        <p:nvPicPr>
          <p:cNvPr id="4100" name="Picture 4" descr="Baba aile ile sürüş araba ©djv 241299984'e ait Stok Vektör">
            <a:extLst>
              <a:ext uri="{FF2B5EF4-FFF2-40B4-BE49-F238E27FC236}">
                <a16:creationId xmlns:a16="http://schemas.microsoft.com/office/drawing/2014/main" id="{6B030512-7035-6CCC-47BA-BD9609AC8AD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1" y="1802219"/>
            <a:ext cx="2076450" cy="2200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2" name="Picture 6" descr="Ali Oktay'ın Grafik Sergisi – TED BODRUM KOLEJİ">
            <a:extLst>
              <a:ext uri="{FF2B5EF4-FFF2-40B4-BE49-F238E27FC236}">
                <a16:creationId xmlns:a16="http://schemas.microsoft.com/office/drawing/2014/main" id="{BECB0FF5-A0EA-F86A-E7E8-C5B103D8504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2259419"/>
            <a:ext cx="2619375" cy="1743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0173113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D9CA97B-93A5-167D-F38E-17741B26553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2E77A0-5E7A-A083-2A7D-B5E7708F7F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9660" y="365124"/>
            <a:ext cx="10515600" cy="1325563"/>
          </a:xfrm>
        </p:spPr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9AF51F-C3B0-D6A2-E9AB-1146709D66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48743" y="4046310"/>
            <a:ext cx="4637314" cy="160337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🚗 </a:t>
            </a:r>
            <a:r>
              <a:rPr lang="en-US" b="1" dirty="0" err="1"/>
              <a:t>Babası</a:t>
            </a:r>
            <a:r>
              <a:rPr lang="en-US" b="1" dirty="0"/>
              <a:t> </a:t>
            </a:r>
            <a:r>
              <a:rPr lang="en-US" b="1" dirty="0" err="1"/>
              <a:t>Ali’yi</a:t>
            </a:r>
            <a:r>
              <a:rPr lang="en-US" b="1" dirty="0"/>
              <a:t> </a:t>
            </a:r>
            <a:r>
              <a:rPr lang="en-US" b="1" dirty="0" err="1"/>
              <a:t>okula</a:t>
            </a:r>
            <a:r>
              <a:rPr lang="en-US" b="1" dirty="0"/>
              <a:t> </a:t>
            </a:r>
            <a:r>
              <a:rPr lang="en-US" b="1" dirty="0" err="1"/>
              <a:t>götürdü</a:t>
            </a:r>
            <a:r>
              <a:rPr lang="en-US" b="1" dirty="0"/>
              <a:t>.</a:t>
            </a:r>
            <a:br>
              <a:rPr lang="en-US" dirty="0"/>
            </a:br>
            <a:r>
              <a:rPr lang="en-US" dirty="0"/>
              <a:t>Ali </a:t>
            </a:r>
            <a:r>
              <a:rPr lang="en-US" dirty="0" err="1"/>
              <a:t>sınıfına</a:t>
            </a:r>
            <a:r>
              <a:rPr lang="en-US" dirty="0"/>
              <a:t> </a:t>
            </a:r>
            <a:r>
              <a:rPr lang="en-US" dirty="0" err="1"/>
              <a:t>girdi</a:t>
            </a:r>
            <a:r>
              <a:rPr lang="en-US" dirty="0"/>
              <a:t>.</a:t>
            </a:r>
            <a:br>
              <a:rPr lang="en-US" dirty="0"/>
            </a:br>
            <a:r>
              <a:rPr lang="en-US" dirty="0" err="1"/>
              <a:t>Sınıfta</a:t>
            </a:r>
            <a:r>
              <a:rPr lang="en-US" dirty="0"/>
              <a:t> yeni </a:t>
            </a:r>
            <a:r>
              <a:rPr lang="en-US" dirty="0" err="1"/>
              <a:t>arkadaşlar</a:t>
            </a:r>
            <a:r>
              <a:rPr lang="en-US" dirty="0"/>
              <a:t> </a:t>
            </a:r>
            <a:r>
              <a:rPr lang="en-US" dirty="0" err="1"/>
              <a:t>vardı</a:t>
            </a:r>
            <a:r>
              <a:rPr lang="en-US" dirty="0"/>
              <a:t>.</a:t>
            </a:r>
          </a:p>
        </p:txBody>
      </p:sp>
      <p:pic>
        <p:nvPicPr>
          <p:cNvPr id="4100" name="Picture 4" descr="Baba aile ile sürüş araba ©djv 241299984'e ait Stok Vektör">
            <a:extLst>
              <a:ext uri="{FF2B5EF4-FFF2-40B4-BE49-F238E27FC236}">
                <a16:creationId xmlns:a16="http://schemas.microsoft.com/office/drawing/2014/main" id="{42EC9878-29EE-72DF-2516-67374B7DF6D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1" y="1802219"/>
            <a:ext cx="2076450" cy="2200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2" name="Picture 6" descr="Ali Oktay'ın Grafik Sergisi – TED BODRUM KOLEJİ">
            <a:extLst>
              <a:ext uri="{FF2B5EF4-FFF2-40B4-BE49-F238E27FC236}">
                <a16:creationId xmlns:a16="http://schemas.microsoft.com/office/drawing/2014/main" id="{CC7AE407-892B-1991-34CC-84624F5B9E0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2259419"/>
            <a:ext cx="2619375" cy="1743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0240080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866F559-1321-6664-7781-0920024CEC9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DB5409-DBCD-3EAA-0A7F-F444596897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9660" y="365124"/>
            <a:ext cx="10515600" cy="1325563"/>
          </a:xfrm>
        </p:spPr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E492D0-DD74-6308-2935-5B775CDC74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48743" y="4046310"/>
            <a:ext cx="4637314" cy="160337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🚗 </a:t>
            </a:r>
            <a:r>
              <a:rPr lang="en-US" b="1" dirty="0" err="1"/>
              <a:t>Babası</a:t>
            </a:r>
            <a:r>
              <a:rPr lang="en-US" b="1" dirty="0"/>
              <a:t> </a:t>
            </a:r>
            <a:r>
              <a:rPr lang="en-US" b="1" dirty="0" err="1"/>
              <a:t>Ali’yi</a:t>
            </a:r>
            <a:r>
              <a:rPr lang="en-US" b="1" dirty="0"/>
              <a:t> </a:t>
            </a:r>
            <a:r>
              <a:rPr lang="en-US" b="1" dirty="0" err="1"/>
              <a:t>okula</a:t>
            </a:r>
            <a:r>
              <a:rPr lang="en-US" b="1" dirty="0"/>
              <a:t> </a:t>
            </a:r>
            <a:r>
              <a:rPr lang="en-US" b="1" dirty="0" err="1"/>
              <a:t>götürdü</a:t>
            </a:r>
            <a:r>
              <a:rPr lang="en-US" b="1" dirty="0"/>
              <a:t>.</a:t>
            </a:r>
            <a:br>
              <a:rPr lang="en-US" dirty="0"/>
            </a:br>
            <a:r>
              <a:rPr lang="en-US" dirty="0"/>
              <a:t>Ali </a:t>
            </a:r>
            <a:r>
              <a:rPr lang="en-US" dirty="0" err="1"/>
              <a:t>sınıfına</a:t>
            </a:r>
            <a:r>
              <a:rPr lang="en-US" dirty="0"/>
              <a:t> </a:t>
            </a:r>
            <a:r>
              <a:rPr lang="en-US" dirty="0" err="1"/>
              <a:t>girdi</a:t>
            </a:r>
            <a:r>
              <a:rPr lang="en-US" dirty="0"/>
              <a:t>.</a:t>
            </a:r>
            <a:br>
              <a:rPr lang="en-US" dirty="0"/>
            </a:br>
            <a:r>
              <a:rPr lang="en-US" dirty="0" err="1"/>
              <a:t>Sınıfta</a:t>
            </a:r>
            <a:r>
              <a:rPr lang="en-US" dirty="0"/>
              <a:t> yeni </a:t>
            </a:r>
            <a:r>
              <a:rPr lang="en-US" dirty="0" err="1"/>
              <a:t>arkadaşlar</a:t>
            </a:r>
            <a:r>
              <a:rPr lang="en-US" dirty="0"/>
              <a:t> </a:t>
            </a:r>
            <a:r>
              <a:rPr lang="en-US" dirty="0" err="1"/>
              <a:t>vardı</a:t>
            </a:r>
            <a:r>
              <a:rPr lang="en-US" dirty="0"/>
              <a:t>.</a:t>
            </a:r>
          </a:p>
        </p:txBody>
      </p:sp>
      <p:pic>
        <p:nvPicPr>
          <p:cNvPr id="4100" name="Picture 4" descr="Baba aile ile sürüş araba ©djv 241299984'e ait Stok Vektör">
            <a:extLst>
              <a:ext uri="{FF2B5EF4-FFF2-40B4-BE49-F238E27FC236}">
                <a16:creationId xmlns:a16="http://schemas.microsoft.com/office/drawing/2014/main" id="{1A2FDE16-6222-FB67-3105-17A13908400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1" y="1802219"/>
            <a:ext cx="2076450" cy="2200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2" name="Picture 6" descr="Ali Oktay'ın Grafik Sergisi – TED BODRUM KOLEJİ">
            <a:extLst>
              <a:ext uri="{FF2B5EF4-FFF2-40B4-BE49-F238E27FC236}">
                <a16:creationId xmlns:a16="http://schemas.microsoft.com/office/drawing/2014/main" id="{47D52370-C7B3-A455-DD20-2A61F0EC97B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2259419"/>
            <a:ext cx="2619375" cy="1743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7657693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B353BC3-E95D-F06D-5663-0B7E3A00F43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231A6B-C98E-9846-A458-73D0000FF3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9660" y="365124"/>
            <a:ext cx="10515600" cy="1325563"/>
          </a:xfrm>
        </p:spPr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AA3AFF-FC68-D439-02F9-0BA9E2BE18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48743" y="4046310"/>
            <a:ext cx="4637314" cy="160337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🚗 </a:t>
            </a:r>
            <a:r>
              <a:rPr lang="en-US" b="1" dirty="0" err="1"/>
              <a:t>Babası</a:t>
            </a:r>
            <a:r>
              <a:rPr lang="en-US" b="1" dirty="0"/>
              <a:t> </a:t>
            </a:r>
            <a:r>
              <a:rPr lang="en-US" b="1" dirty="0" err="1"/>
              <a:t>Ali’yi</a:t>
            </a:r>
            <a:r>
              <a:rPr lang="en-US" b="1" dirty="0"/>
              <a:t> </a:t>
            </a:r>
            <a:r>
              <a:rPr lang="en-US" b="1" dirty="0" err="1"/>
              <a:t>okula</a:t>
            </a:r>
            <a:r>
              <a:rPr lang="en-US" b="1" dirty="0"/>
              <a:t> </a:t>
            </a:r>
            <a:r>
              <a:rPr lang="en-US" b="1" dirty="0" err="1"/>
              <a:t>götürdü</a:t>
            </a:r>
            <a:r>
              <a:rPr lang="en-US" b="1" dirty="0"/>
              <a:t>.</a:t>
            </a:r>
            <a:br>
              <a:rPr lang="en-US" dirty="0"/>
            </a:br>
            <a:r>
              <a:rPr lang="en-US" dirty="0"/>
              <a:t>Ali </a:t>
            </a:r>
            <a:r>
              <a:rPr lang="en-US" dirty="0" err="1"/>
              <a:t>sınıfına</a:t>
            </a:r>
            <a:r>
              <a:rPr lang="en-US" dirty="0"/>
              <a:t> </a:t>
            </a:r>
            <a:r>
              <a:rPr lang="en-US" dirty="0" err="1"/>
              <a:t>girdi</a:t>
            </a:r>
            <a:r>
              <a:rPr lang="en-US" dirty="0"/>
              <a:t>.</a:t>
            </a:r>
            <a:br>
              <a:rPr lang="en-US" dirty="0"/>
            </a:br>
            <a:r>
              <a:rPr lang="en-US" dirty="0" err="1"/>
              <a:t>Sınıfta</a:t>
            </a:r>
            <a:r>
              <a:rPr lang="en-US" dirty="0"/>
              <a:t> yeni </a:t>
            </a:r>
            <a:r>
              <a:rPr lang="en-US" dirty="0" err="1"/>
              <a:t>arkadaşlar</a:t>
            </a:r>
            <a:r>
              <a:rPr lang="en-US" dirty="0"/>
              <a:t> </a:t>
            </a:r>
            <a:r>
              <a:rPr lang="en-US" dirty="0" err="1"/>
              <a:t>vardı</a:t>
            </a:r>
            <a:r>
              <a:rPr lang="en-US" dirty="0"/>
              <a:t>.</a:t>
            </a:r>
          </a:p>
        </p:txBody>
      </p:sp>
      <p:pic>
        <p:nvPicPr>
          <p:cNvPr id="4100" name="Picture 4" descr="Baba aile ile sürüş araba ©djv 241299984'e ait Stok Vektör">
            <a:extLst>
              <a:ext uri="{FF2B5EF4-FFF2-40B4-BE49-F238E27FC236}">
                <a16:creationId xmlns:a16="http://schemas.microsoft.com/office/drawing/2014/main" id="{AA4C5DE2-66FA-0A44-3D88-0342C5D5C2B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1" y="1802219"/>
            <a:ext cx="2076450" cy="2200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2" name="Picture 6" descr="Ali Oktay'ın Grafik Sergisi – TED BODRUM KOLEJİ">
            <a:extLst>
              <a:ext uri="{FF2B5EF4-FFF2-40B4-BE49-F238E27FC236}">
                <a16:creationId xmlns:a16="http://schemas.microsoft.com/office/drawing/2014/main" id="{9973FF1C-77BD-E75E-AF5B-BBAD2255828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2259419"/>
            <a:ext cx="2619375" cy="1743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666049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432F228-EB6F-A7CD-9DB3-96EE84366B0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98EDB8-28B1-DC41-FAC8-39EFAB33BA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99F795-4EDF-7CE1-F316-80D5701777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77343" y="4231367"/>
            <a:ext cx="4637314" cy="160337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🛏️ </a:t>
            </a:r>
            <a:r>
              <a:rPr lang="en-US" b="1" dirty="0"/>
              <a:t>Ali </a:t>
            </a:r>
            <a:r>
              <a:rPr lang="en-US" b="1" dirty="0" err="1"/>
              <a:t>sabah</a:t>
            </a:r>
            <a:r>
              <a:rPr lang="en-US" b="1" dirty="0"/>
              <a:t> </a:t>
            </a:r>
            <a:r>
              <a:rPr lang="en-US" b="1" dirty="0" err="1"/>
              <a:t>erkenden</a:t>
            </a:r>
            <a:r>
              <a:rPr lang="en-US" b="1" dirty="0"/>
              <a:t> </a:t>
            </a:r>
            <a:r>
              <a:rPr lang="en-US" b="1" dirty="0" err="1"/>
              <a:t>uyandı</a:t>
            </a:r>
            <a:r>
              <a:rPr lang="en-US" b="1" dirty="0"/>
              <a:t>.</a:t>
            </a:r>
            <a:br>
              <a:rPr lang="en-US" dirty="0"/>
            </a:br>
            <a:r>
              <a:rPr lang="en-US" dirty="0" err="1"/>
              <a:t>Yatağından</a:t>
            </a:r>
            <a:r>
              <a:rPr lang="en-US" dirty="0"/>
              <a:t> </a:t>
            </a:r>
            <a:r>
              <a:rPr lang="en-US" dirty="0" err="1"/>
              <a:t>heyecanla</a:t>
            </a:r>
            <a:r>
              <a:rPr lang="en-US" dirty="0"/>
              <a:t> </a:t>
            </a:r>
            <a:r>
              <a:rPr lang="en-US" dirty="0" err="1"/>
              <a:t>kalktı</a:t>
            </a:r>
            <a:r>
              <a:rPr lang="en-US" dirty="0"/>
              <a:t>.</a:t>
            </a:r>
            <a:br>
              <a:rPr lang="en-US" dirty="0"/>
            </a:br>
            <a:r>
              <a:rPr lang="en-US" dirty="0" err="1"/>
              <a:t>Bugün</a:t>
            </a:r>
            <a:r>
              <a:rPr lang="en-US" dirty="0"/>
              <a:t> </a:t>
            </a:r>
            <a:r>
              <a:rPr lang="en-US" dirty="0" err="1"/>
              <a:t>okuldaki</a:t>
            </a:r>
            <a:r>
              <a:rPr lang="en-US" dirty="0"/>
              <a:t> ilk </a:t>
            </a:r>
            <a:r>
              <a:rPr lang="en-US" dirty="0" err="1"/>
              <a:t>günüydü</a:t>
            </a:r>
            <a:r>
              <a:rPr lang="en-US" dirty="0"/>
              <a:t>!</a:t>
            </a:r>
          </a:p>
        </p:txBody>
      </p:sp>
      <p:pic>
        <p:nvPicPr>
          <p:cNvPr id="2050" name="Picture 2" descr="Bir çocuk Yataktan Kalktı, Uyan Oğlum, Erken Kalk, Sabah Kalk Resmi Arka  Plan Ücretsiz İndir">
            <a:extLst>
              <a:ext uri="{FF2B5EF4-FFF2-40B4-BE49-F238E27FC236}">
                <a16:creationId xmlns:a16="http://schemas.microsoft.com/office/drawing/2014/main" id="{F5CEC755-8D6A-C481-1BA3-9196364C07D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4437" y="1894227"/>
            <a:ext cx="2143125" cy="213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4435714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81F192C-9CF5-C8E7-59B1-820DE5EC5EC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3ECD60-0C6E-8359-1D26-0E62C0F2D8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9660" y="365124"/>
            <a:ext cx="10515600" cy="1325563"/>
          </a:xfrm>
        </p:spPr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1CB6E3-A2B9-F5E0-D83F-EDB11EAB5A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48743" y="4046310"/>
            <a:ext cx="4637314" cy="160337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🚗 </a:t>
            </a:r>
            <a:r>
              <a:rPr lang="en-US" b="1" dirty="0" err="1"/>
              <a:t>Babası</a:t>
            </a:r>
            <a:r>
              <a:rPr lang="en-US" b="1" dirty="0"/>
              <a:t> </a:t>
            </a:r>
            <a:r>
              <a:rPr lang="en-US" b="1" dirty="0" err="1"/>
              <a:t>Ali’yi</a:t>
            </a:r>
            <a:r>
              <a:rPr lang="en-US" b="1" dirty="0"/>
              <a:t> </a:t>
            </a:r>
            <a:r>
              <a:rPr lang="en-US" b="1" dirty="0" err="1"/>
              <a:t>okula</a:t>
            </a:r>
            <a:r>
              <a:rPr lang="en-US" b="1" dirty="0"/>
              <a:t> </a:t>
            </a:r>
            <a:r>
              <a:rPr lang="en-US" b="1" dirty="0" err="1"/>
              <a:t>götürdü</a:t>
            </a:r>
            <a:r>
              <a:rPr lang="en-US" b="1" dirty="0"/>
              <a:t>.</a:t>
            </a:r>
            <a:br>
              <a:rPr lang="en-US" dirty="0"/>
            </a:br>
            <a:r>
              <a:rPr lang="en-US" dirty="0"/>
              <a:t>Ali </a:t>
            </a:r>
            <a:r>
              <a:rPr lang="en-US" dirty="0" err="1"/>
              <a:t>sınıfına</a:t>
            </a:r>
            <a:r>
              <a:rPr lang="en-US" dirty="0"/>
              <a:t> </a:t>
            </a:r>
            <a:r>
              <a:rPr lang="en-US" dirty="0" err="1"/>
              <a:t>girdi</a:t>
            </a:r>
            <a:r>
              <a:rPr lang="en-US" dirty="0"/>
              <a:t>.</a:t>
            </a:r>
            <a:br>
              <a:rPr lang="en-US" dirty="0"/>
            </a:br>
            <a:r>
              <a:rPr lang="en-US" dirty="0" err="1"/>
              <a:t>Sınıfta</a:t>
            </a:r>
            <a:r>
              <a:rPr lang="en-US" dirty="0"/>
              <a:t> yeni </a:t>
            </a:r>
            <a:r>
              <a:rPr lang="en-US" dirty="0" err="1"/>
              <a:t>arkadaşlar</a:t>
            </a:r>
            <a:r>
              <a:rPr lang="en-US" dirty="0"/>
              <a:t> </a:t>
            </a:r>
            <a:r>
              <a:rPr lang="en-US" dirty="0" err="1"/>
              <a:t>vardı</a:t>
            </a:r>
            <a:r>
              <a:rPr lang="en-US" dirty="0"/>
              <a:t>.</a:t>
            </a:r>
          </a:p>
        </p:txBody>
      </p:sp>
      <p:pic>
        <p:nvPicPr>
          <p:cNvPr id="4100" name="Picture 4" descr="Baba aile ile sürüş araba ©djv 241299984'e ait Stok Vektör">
            <a:extLst>
              <a:ext uri="{FF2B5EF4-FFF2-40B4-BE49-F238E27FC236}">
                <a16:creationId xmlns:a16="http://schemas.microsoft.com/office/drawing/2014/main" id="{7831C366-E128-9A73-8664-5E781E1FC4E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1" y="1802219"/>
            <a:ext cx="2076450" cy="2200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2" name="Picture 6" descr="Ali Oktay'ın Grafik Sergisi – TED BODRUM KOLEJİ">
            <a:extLst>
              <a:ext uri="{FF2B5EF4-FFF2-40B4-BE49-F238E27FC236}">
                <a16:creationId xmlns:a16="http://schemas.microsoft.com/office/drawing/2014/main" id="{74A2819F-B7E0-81A3-5D53-5AF68D02DC7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2259419"/>
            <a:ext cx="2619375" cy="1743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5955319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38109E2-309E-8162-ED18-87B8A5350BE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6C4852-5E0C-0780-D8B4-CA54410920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9660" y="365124"/>
            <a:ext cx="10515600" cy="1325563"/>
          </a:xfrm>
        </p:spPr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36F86E-F723-3E00-9226-6228C82DEB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48743" y="4046310"/>
            <a:ext cx="4637314" cy="160337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🚗 </a:t>
            </a:r>
            <a:r>
              <a:rPr lang="en-US" b="1" dirty="0" err="1"/>
              <a:t>Babası</a:t>
            </a:r>
            <a:r>
              <a:rPr lang="en-US" b="1" dirty="0"/>
              <a:t> </a:t>
            </a:r>
            <a:r>
              <a:rPr lang="en-US" b="1" dirty="0" err="1"/>
              <a:t>Ali’yi</a:t>
            </a:r>
            <a:r>
              <a:rPr lang="en-US" b="1" dirty="0"/>
              <a:t> </a:t>
            </a:r>
            <a:r>
              <a:rPr lang="en-US" b="1" dirty="0" err="1"/>
              <a:t>okula</a:t>
            </a:r>
            <a:r>
              <a:rPr lang="en-US" b="1" dirty="0"/>
              <a:t> </a:t>
            </a:r>
            <a:r>
              <a:rPr lang="en-US" b="1" dirty="0" err="1"/>
              <a:t>götürdü</a:t>
            </a:r>
            <a:r>
              <a:rPr lang="en-US" b="1" dirty="0"/>
              <a:t>.</a:t>
            </a:r>
            <a:br>
              <a:rPr lang="en-US" dirty="0"/>
            </a:br>
            <a:r>
              <a:rPr lang="en-US" dirty="0"/>
              <a:t>Ali </a:t>
            </a:r>
            <a:r>
              <a:rPr lang="en-US" dirty="0" err="1"/>
              <a:t>sınıfına</a:t>
            </a:r>
            <a:r>
              <a:rPr lang="en-US" dirty="0"/>
              <a:t> </a:t>
            </a:r>
            <a:r>
              <a:rPr lang="en-US" dirty="0" err="1"/>
              <a:t>girdi</a:t>
            </a:r>
            <a:r>
              <a:rPr lang="en-US" dirty="0"/>
              <a:t>.</a:t>
            </a:r>
            <a:br>
              <a:rPr lang="en-US" dirty="0"/>
            </a:br>
            <a:r>
              <a:rPr lang="en-US" dirty="0" err="1"/>
              <a:t>Sınıfta</a:t>
            </a:r>
            <a:r>
              <a:rPr lang="en-US" dirty="0"/>
              <a:t> yeni </a:t>
            </a:r>
            <a:r>
              <a:rPr lang="en-US" dirty="0" err="1"/>
              <a:t>arkadaşlar</a:t>
            </a:r>
            <a:r>
              <a:rPr lang="en-US" dirty="0"/>
              <a:t> </a:t>
            </a:r>
            <a:r>
              <a:rPr lang="en-US" dirty="0" err="1"/>
              <a:t>vardı</a:t>
            </a:r>
            <a:r>
              <a:rPr lang="en-US" dirty="0"/>
              <a:t>.</a:t>
            </a:r>
          </a:p>
        </p:txBody>
      </p:sp>
      <p:pic>
        <p:nvPicPr>
          <p:cNvPr id="4102" name="Picture 6" descr="Ali Oktay'ın Grafik Sergisi – TED BODRUM KOLEJİ">
            <a:extLst>
              <a:ext uri="{FF2B5EF4-FFF2-40B4-BE49-F238E27FC236}">
                <a16:creationId xmlns:a16="http://schemas.microsoft.com/office/drawing/2014/main" id="{BDA14AD5-B46E-B7D4-1373-0E2E389067F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93572" y="2172333"/>
            <a:ext cx="2619375" cy="1743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22" name="Picture 2" descr="Okul öncesi geliştirme vektörler, vektör çizimler, vektörel grafik |  Depositphotos">
            <a:extLst>
              <a:ext uri="{FF2B5EF4-FFF2-40B4-BE49-F238E27FC236}">
                <a16:creationId xmlns:a16="http://schemas.microsoft.com/office/drawing/2014/main" id="{C25ABDB4-17FA-3110-95CE-927F307F023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04857" y="2008471"/>
            <a:ext cx="2993571" cy="19069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1317951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73A6D1E-6B3A-DFCA-ADC9-9074959F5F3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FCE715-0011-2C19-05EE-5C0CFF091E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9660" y="365124"/>
            <a:ext cx="10515600" cy="1325563"/>
          </a:xfrm>
        </p:spPr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220169-1C78-E376-FF4C-142C11AE53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48743" y="4046310"/>
            <a:ext cx="4637314" cy="160337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🚗 </a:t>
            </a:r>
            <a:r>
              <a:rPr lang="en-US" b="1" dirty="0" err="1"/>
              <a:t>Babası</a:t>
            </a:r>
            <a:r>
              <a:rPr lang="en-US" b="1" dirty="0"/>
              <a:t> </a:t>
            </a:r>
            <a:r>
              <a:rPr lang="en-US" b="1" dirty="0" err="1"/>
              <a:t>Ali’yi</a:t>
            </a:r>
            <a:r>
              <a:rPr lang="en-US" b="1" dirty="0"/>
              <a:t> </a:t>
            </a:r>
            <a:r>
              <a:rPr lang="en-US" b="1" dirty="0" err="1"/>
              <a:t>okula</a:t>
            </a:r>
            <a:r>
              <a:rPr lang="en-US" b="1" dirty="0"/>
              <a:t> </a:t>
            </a:r>
            <a:r>
              <a:rPr lang="en-US" b="1" dirty="0" err="1"/>
              <a:t>götürdü</a:t>
            </a:r>
            <a:r>
              <a:rPr lang="en-US" b="1" dirty="0"/>
              <a:t>.</a:t>
            </a:r>
            <a:br>
              <a:rPr lang="en-US" dirty="0"/>
            </a:br>
            <a:r>
              <a:rPr lang="en-US" dirty="0"/>
              <a:t>Ali </a:t>
            </a:r>
            <a:r>
              <a:rPr lang="en-US" dirty="0" err="1"/>
              <a:t>sınıfına</a:t>
            </a:r>
            <a:r>
              <a:rPr lang="en-US" dirty="0"/>
              <a:t> </a:t>
            </a:r>
            <a:r>
              <a:rPr lang="en-US" dirty="0" err="1"/>
              <a:t>girdi</a:t>
            </a:r>
            <a:r>
              <a:rPr lang="en-US" dirty="0"/>
              <a:t>.</a:t>
            </a:r>
            <a:br>
              <a:rPr lang="en-US" dirty="0"/>
            </a:br>
            <a:r>
              <a:rPr lang="en-US" dirty="0" err="1"/>
              <a:t>Sınıfta</a:t>
            </a:r>
            <a:r>
              <a:rPr lang="en-US" dirty="0"/>
              <a:t> yeni </a:t>
            </a:r>
            <a:r>
              <a:rPr lang="en-US" dirty="0" err="1"/>
              <a:t>arkadaşlar</a:t>
            </a:r>
            <a:r>
              <a:rPr lang="en-US" dirty="0"/>
              <a:t> </a:t>
            </a:r>
            <a:r>
              <a:rPr lang="en-US" dirty="0" err="1"/>
              <a:t>vardı</a:t>
            </a:r>
            <a:r>
              <a:rPr lang="en-US" dirty="0"/>
              <a:t>.</a:t>
            </a:r>
          </a:p>
        </p:txBody>
      </p:sp>
      <p:pic>
        <p:nvPicPr>
          <p:cNvPr id="4102" name="Picture 6" descr="Ali Oktay'ın Grafik Sergisi – TED BODRUM KOLEJİ">
            <a:extLst>
              <a:ext uri="{FF2B5EF4-FFF2-40B4-BE49-F238E27FC236}">
                <a16:creationId xmlns:a16="http://schemas.microsoft.com/office/drawing/2014/main" id="{3D6CB161-8904-A0E2-FB96-5BA93BA24F7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93572" y="2172333"/>
            <a:ext cx="2619375" cy="1743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22" name="Picture 2" descr="Okul öncesi geliştirme vektörler, vektör çizimler, vektörel grafik |  Depositphotos">
            <a:extLst>
              <a:ext uri="{FF2B5EF4-FFF2-40B4-BE49-F238E27FC236}">
                <a16:creationId xmlns:a16="http://schemas.microsoft.com/office/drawing/2014/main" id="{9A8B1AFE-ED71-C61F-A094-79F1A501CC4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04857" y="2008471"/>
            <a:ext cx="2993571" cy="19069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7504848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180CC19-26C1-EE35-7300-82C3AAB4E26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923363-F488-085E-90BC-0F60B008FB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9660" y="365124"/>
            <a:ext cx="10515600" cy="1325563"/>
          </a:xfrm>
        </p:spPr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62B706-1865-A487-66BC-65848C47D9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48743" y="4046310"/>
            <a:ext cx="4637314" cy="160337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🚗 </a:t>
            </a:r>
            <a:r>
              <a:rPr lang="en-US" b="1" dirty="0" err="1"/>
              <a:t>Babası</a:t>
            </a:r>
            <a:r>
              <a:rPr lang="en-US" b="1" dirty="0"/>
              <a:t> </a:t>
            </a:r>
            <a:r>
              <a:rPr lang="en-US" b="1" dirty="0" err="1"/>
              <a:t>Ali’yi</a:t>
            </a:r>
            <a:r>
              <a:rPr lang="en-US" b="1" dirty="0"/>
              <a:t> </a:t>
            </a:r>
            <a:r>
              <a:rPr lang="en-US" b="1" dirty="0" err="1"/>
              <a:t>okula</a:t>
            </a:r>
            <a:r>
              <a:rPr lang="en-US" b="1" dirty="0"/>
              <a:t> </a:t>
            </a:r>
            <a:r>
              <a:rPr lang="en-US" b="1" dirty="0" err="1"/>
              <a:t>götürdü</a:t>
            </a:r>
            <a:r>
              <a:rPr lang="en-US" b="1" dirty="0"/>
              <a:t>.</a:t>
            </a:r>
            <a:br>
              <a:rPr lang="en-US" dirty="0"/>
            </a:br>
            <a:r>
              <a:rPr lang="en-US" dirty="0"/>
              <a:t>Ali </a:t>
            </a:r>
            <a:r>
              <a:rPr lang="en-US" dirty="0" err="1"/>
              <a:t>sınıfına</a:t>
            </a:r>
            <a:r>
              <a:rPr lang="en-US" dirty="0"/>
              <a:t> </a:t>
            </a:r>
            <a:r>
              <a:rPr lang="en-US" dirty="0" err="1"/>
              <a:t>girdi</a:t>
            </a:r>
            <a:r>
              <a:rPr lang="en-US" dirty="0"/>
              <a:t>.</a:t>
            </a:r>
            <a:br>
              <a:rPr lang="en-US" dirty="0"/>
            </a:br>
            <a:r>
              <a:rPr lang="en-US" dirty="0" err="1"/>
              <a:t>Sınıfta</a:t>
            </a:r>
            <a:r>
              <a:rPr lang="en-US" dirty="0"/>
              <a:t> yeni </a:t>
            </a:r>
            <a:r>
              <a:rPr lang="en-US" dirty="0" err="1"/>
              <a:t>arkadaşlar</a:t>
            </a:r>
            <a:r>
              <a:rPr lang="en-US" dirty="0"/>
              <a:t> </a:t>
            </a:r>
            <a:r>
              <a:rPr lang="en-US" dirty="0" err="1"/>
              <a:t>vardı</a:t>
            </a:r>
            <a:r>
              <a:rPr lang="en-US" dirty="0"/>
              <a:t>.</a:t>
            </a:r>
          </a:p>
        </p:txBody>
      </p:sp>
      <p:pic>
        <p:nvPicPr>
          <p:cNvPr id="4102" name="Picture 6" descr="Ali Oktay'ın Grafik Sergisi – TED BODRUM KOLEJİ">
            <a:extLst>
              <a:ext uri="{FF2B5EF4-FFF2-40B4-BE49-F238E27FC236}">
                <a16:creationId xmlns:a16="http://schemas.microsoft.com/office/drawing/2014/main" id="{E67ABABF-7C3A-6A39-938F-BA24E803FCD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93572" y="2172333"/>
            <a:ext cx="2619375" cy="1743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22" name="Picture 2" descr="Okul öncesi geliştirme vektörler, vektör çizimler, vektörel grafik |  Depositphotos">
            <a:extLst>
              <a:ext uri="{FF2B5EF4-FFF2-40B4-BE49-F238E27FC236}">
                <a16:creationId xmlns:a16="http://schemas.microsoft.com/office/drawing/2014/main" id="{852E5F23-A7E0-6F96-4A3C-D881B2333B5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04857" y="2008471"/>
            <a:ext cx="2993571" cy="19069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0796800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EE40DD3-95BB-5C5E-3E48-3900F73F2FA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C7448A-3B8D-D638-43D1-B26009007F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9660" y="365124"/>
            <a:ext cx="10515600" cy="1325563"/>
          </a:xfrm>
        </p:spPr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EDA71E-E96F-E2DD-AC29-A1150C9F95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48743" y="4046310"/>
            <a:ext cx="4637314" cy="160337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🚗 </a:t>
            </a:r>
            <a:r>
              <a:rPr lang="en-US" b="1" dirty="0" err="1"/>
              <a:t>Babası</a:t>
            </a:r>
            <a:r>
              <a:rPr lang="en-US" b="1" dirty="0"/>
              <a:t> </a:t>
            </a:r>
            <a:r>
              <a:rPr lang="en-US" b="1" dirty="0" err="1"/>
              <a:t>Ali’yi</a:t>
            </a:r>
            <a:r>
              <a:rPr lang="en-US" b="1" dirty="0"/>
              <a:t> </a:t>
            </a:r>
            <a:r>
              <a:rPr lang="en-US" b="1" dirty="0" err="1"/>
              <a:t>okula</a:t>
            </a:r>
            <a:r>
              <a:rPr lang="en-US" b="1" dirty="0"/>
              <a:t> </a:t>
            </a:r>
            <a:r>
              <a:rPr lang="en-US" b="1" dirty="0" err="1"/>
              <a:t>götürdü</a:t>
            </a:r>
            <a:r>
              <a:rPr lang="en-US" b="1" dirty="0"/>
              <a:t>.</a:t>
            </a:r>
            <a:br>
              <a:rPr lang="en-US" dirty="0"/>
            </a:br>
            <a:r>
              <a:rPr lang="en-US" dirty="0"/>
              <a:t>Ali </a:t>
            </a:r>
            <a:r>
              <a:rPr lang="en-US" dirty="0" err="1"/>
              <a:t>sınıfına</a:t>
            </a:r>
            <a:r>
              <a:rPr lang="en-US" dirty="0"/>
              <a:t> </a:t>
            </a:r>
            <a:r>
              <a:rPr lang="en-US" dirty="0" err="1"/>
              <a:t>girdi</a:t>
            </a:r>
            <a:r>
              <a:rPr lang="en-US" dirty="0"/>
              <a:t>.</a:t>
            </a:r>
            <a:br>
              <a:rPr lang="en-US" dirty="0"/>
            </a:br>
            <a:r>
              <a:rPr lang="en-US" dirty="0" err="1"/>
              <a:t>Sınıfta</a:t>
            </a:r>
            <a:r>
              <a:rPr lang="en-US" dirty="0"/>
              <a:t> yeni </a:t>
            </a:r>
            <a:r>
              <a:rPr lang="en-US" dirty="0" err="1"/>
              <a:t>arkadaşlar</a:t>
            </a:r>
            <a:r>
              <a:rPr lang="en-US" dirty="0"/>
              <a:t> </a:t>
            </a:r>
            <a:r>
              <a:rPr lang="en-US" dirty="0" err="1"/>
              <a:t>vardı</a:t>
            </a:r>
            <a:r>
              <a:rPr lang="en-US" dirty="0"/>
              <a:t>.</a:t>
            </a:r>
          </a:p>
        </p:txBody>
      </p:sp>
      <p:pic>
        <p:nvPicPr>
          <p:cNvPr id="4102" name="Picture 6" descr="Ali Oktay'ın Grafik Sergisi – TED BODRUM KOLEJİ">
            <a:extLst>
              <a:ext uri="{FF2B5EF4-FFF2-40B4-BE49-F238E27FC236}">
                <a16:creationId xmlns:a16="http://schemas.microsoft.com/office/drawing/2014/main" id="{47A5EF0E-8814-692F-C065-C4051CC5209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93572" y="2172333"/>
            <a:ext cx="2619375" cy="1743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22" name="Picture 2" descr="Okul öncesi geliştirme vektörler, vektör çizimler, vektörel grafik |  Depositphotos">
            <a:extLst>
              <a:ext uri="{FF2B5EF4-FFF2-40B4-BE49-F238E27FC236}">
                <a16:creationId xmlns:a16="http://schemas.microsoft.com/office/drawing/2014/main" id="{3B6AD15B-F687-0E04-3E6C-E8BB0FF5B54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04857" y="2008471"/>
            <a:ext cx="2993571" cy="19069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8332971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11F11BB-0A04-7F3A-1ACF-B98980775E3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5FC9B2-F758-7E96-B49E-2D0A05C7A0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9660" y="365124"/>
            <a:ext cx="10515600" cy="1325563"/>
          </a:xfrm>
        </p:spPr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63F52B-0D59-6E7F-2E01-C68AF1C6A4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48743" y="4046310"/>
            <a:ext cx="4637314" cy="160337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🚗 </a:t>
            </a:r>
            <a:r>
              <a:rPr lang="en-US" b="1" dirty="0" err="1"/>
              <a:t>Babası</a:t>
            </a:r>
            <a:r>
              <a:rPr lang="en-US" b="1" dirty="0"/>
              <a:t> </a:t>
            </a:r>
            <a:r>
              <a:rPr lang="en-US" b="1" dirty="0" err="1"/>
              <a:t>Ali’yi</a:t>
            </a:r>
            <a:r>
              <a:rPr lang="en-US" b="1" dirty="0"/>
              <a:t> </a:t>
            </a:r>
            <a:r>
              <a:rPr lang="en-US" b="1" dirty="0" err="1"/>
              <a:t>okula</a:t>
            </a:r>
            <a:r>
              <a:rPr lang="en-US" b="1" dirty="0"/>
              <a:t> </a:t>
            </a:r>
            <a:r>
              <a:rPr lang="en-US" b="1" dirty="0" err="1"/>
              <a:t>götürdü</a:t>
            </a:r>
            <a:r>
              <a:rPr lang="en-US" b="1" dirty="0"/>
              <a:t>.</a:t>
            </a:r>
            <a:br>
              <a:rPr lang="en-US" dirty="0"/>
            </a:br>
            <a:r>
              <a:rPr lang="en-US" dirty="0"/>
              <a:t>Ali </a:t>
            </a:r>
            <a:r>
              <a:rPr lang="en-US" dirty="0" err="1"/>
              <a:t>sınıfına</a:t>
            </a:r>
            <a:r>
              <a:rPr lang="en-US" dirty="0"/>
              <a:t> </a:t>
            </a:r>
            <a:r>
              <a:rPr lang="en-US" dirty="0" err="1"/>
              <a:t>girdi</a:t>
            </a:r>
            <a:r>
              <a:rPr lang="en-US" dirty="0"/>
              <a:t>.</a:t>
            </a:r>
            <a:br>
              <a:rPr lang="en-US" dirty="0"/>
            </a:br>
            <a:r>
              <a:rPr lang="en-US" dirty="0" err="1"/>
              <a:t>Sınıfta</a:t>
            </a:r>
            <a:r>
              <a:rPr lang="en-US" dirty="0"/>
              <a:t> yeni </a:t>
            </a:r>
            <a:r>
              <a:rPr lang="en-US" dirty="0" err="1"/>
              <a:t>arkadaşlar</a:t>
            </a:r>
            <a:r>
              <a:rPr lang="en-US" dirty="0"/>
              <a:t> </a:t>
            </a:r>
            <a:r>
              <a:rPr lang="en-US" dirty="0" err="1"/>
              <a:t>vardı</a:t>
            </a:r>
            <a:r>
              <a:rPr lang="en-US" dirty="0"/>
              <a:t>.</a:t>
            </a:r>
          </a:p>
        </p:txBody>
      </p:sp>
      <p:pic>
        <p:nvPicPr>
          <p:cNvPr id="4102" name="Picture 6" descr="Ali Oktay'ın Grafik Sergisi – TED BODRUM KOLEJİ">
            <a:extLst>
              <a:ext uri="{FF2B5EF4-FFF2-40B4-BE49-F238E27FC236}">
                <a16:creationId xmlns:a16="http://schemas.microsoft.com/office/drawing/2014/main" id="{9BDB78FD-AD02-453F-08ED-11BE64C2EE5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93572" y="2172333"/>
            <a:ext cx="2619375" cy="1743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22" name="Picture 2" descr="Okul öncesi geliştirme vektörler, vektör çizimler, vektörel grafik |  Depositphotos">
            <a:extLst>
              <a:ext uri="{FF2B5EF4-FFF2-40B4-BE49-F238E27FC236}">
                <a16:creationId xmlns:a16="http://schemas.microsoft.com/office/drawing/2014/main" id="{59252AC5-4226-E588-D6AA-AC43268A9ED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04857" y="2008471"/>
            <a:ext cx="2993571" cy="19069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5292270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2ECFB28-5744-5372-8666-DA89EC82A99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6A0222-7266-D099-B127-AF2747724A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9660" y="365124"/>
            <a:ext cx="10515600" cy="1325563"/>
          </a:xfrm>
        </p:spPr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CB33CF-B0D4-DDDE-AEF0-0AE48F43C2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48743" y="4046310"/>
            <a:ext cx="4637314" cy="160337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🚗 </a:t>
            </a:r>
            <a:r>
              <a:rPr lang="en-US" b="1" dirty="0" err="1"/>
              <a:t>Babası</a:t>
            </a:r>
            <a:r>
              <a:rPr lang="en-US" b="1" dirty="0"/>
              <a:t> </a:t>
            </a:r>
            <a:r>
              <a:rPr lang="en-US" b="1" dirty="0" err="1"/>
              <a:t>Ali’yi</a:t>
            </a:r>
            <a:r>
              <a:rPr lang="en-US" b="1" dirty="0"/>
              <a:t> </a:t>
            </a:r>
            <a:r>
              <a:rPr lang="en-US" b="1" dirty="0" err="1"/>
              <a:t>okula</a:t>
            </a:r>
            <a:r>
              <a:rPr lang="en-US" b="1" dirty="0"/>
              <a:t> </a:t>
            </a:r>
            <a:r>
              <a:rPr lang="en-US" b="1" dirty="0" err="1"/>
              <a:t>götürdü</a:t>
            </a:r>
            <a:r>
              <a:rPr lang="en-US" b="1" dirty="0"/>
              <a:t>.</a:t>
            </a:r>
            <a:br>
              <a:rPr lang="en-US" dirty="0"/>
            </a:br>
            <a:r>
              <a:rPr lang="en-US" dirty="0"/>
              <a:t>Ali </a:t>
            </a:r>
            <a:r>
              <a:rPr lang="en-US" dirty="0" err="1"/>
              <a:t>sınıfına</a:t>
            </a:r>
            <a:r>
              <a:rPr lang="en-US" dirty="0"/>
              <a:t> </a:t>
            </a:r>
            <a:r>
              <a:rPr lang="en-US" dirty="0" err="1"/>
              <a:t>girdi</a:t>
            </a:r>
            <a:r>
              <a:rPr lang="en-US" dirty="0"/>
              <a:t>.</a:t>
            </a:r>
            <a:br>
              <a:rPr lang="en-US" dirty="0"/>
            </a:br>
            <a:r>
              <a:rPr lang="en-US" dirty="0" err="1"/>
              <a:t>Sınıfta</a:t>
            </a:r>
            <a:r>
              <a:rPr lang="en-US" dirty="0"/>
              <a:t> yeni </a:t>
            </a:r>
            <a:r>
              <a:rPr lang="en-US" dirty="0" err="1"/>
              <a:t>arkadaşlar</a:t>
            </a:r>
            <a:r>
              <a:rPr lang="en-US" dirty="0"/>
              <a:t> </a:t>
            </a:r>
            <a:r>
              <a:rPr lang="en-US" dirty="0" err="1"/>
              <a:t>vardı</a:t>
            </a:r>
            <a:r>
              <a:rPr lang="en-US" dirty="0"/>
              <a:t>.</a:t>
            </a:r>
          </a:p>
        </p:txBody>
      </p:sp>
      <p:pic>
        <p:nvPicPr>
          <p:cNvPr id="4102" name="Picture 6" descr="Ali Oktay'ın Grafik Sergisi – TED BODRUM KOLEJİ">
            <a:extLst>
              <a:ext uri="{FF2B5EF4-FFF2-40B4-BE49-F238E27FC236}">
                <a16:creationId xmlns:a16="http://schemas.microsoft.com/office/drawing/2014/main" id="{78B55675-DCC0-6765-EFAC-C20A7536389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93572" y="2172333"/>
            <a:ext cx="2619375" cy="1743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22" name="Picture 2" descr="Okul öncesi geliştirme vektörler, vektör çizimler, vektörel grafik |  Depositphotos">
            <a:extLst>
              <a:ext uri="{FF2B5EF4-FFF2-40B4-BE49-F238E27FC236}">
                <a16:creationId xmlns:a16="http://schemas.microsoft.com/office/drawing/2014/main" id="{689214F0-7F29-8484-ED64-43FCD4FBBC7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04857" y="2008471"/>
            <a:ext cx="2993571" cy="19069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9706528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7538ECD-2778-3077-F9E1-C1D31D6B994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330DCF-8C75-AF12-77E9-DE9C8F92CC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9660" y="365124"/>
            <a:ext cx="10515600" cy="1325563"/>
          </a:xfrm>
        </p:spPr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F1B8D5-627E-90E0-4B8D-D32C25BBAA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48743" y="4046310"/>
            <a:ext cx="4637314" cy="160337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🚗 </a:t>
            </a:r>
            <a:r>
              <a:rPr lang="en-US" b="1" dirty="0" err="1"/>
              <a:t>Babası</a:t>
            </a:r>
            <a:r>
              <a:rPr lang="en-US" b="1" dirty="0"/>
              <a:t> </a:t>
            </a:r>
            <a:r>
              <a:rPr lang="en-US" b="1" dirty="0" err="1"/>
              <a:t>Ali’yi</a:t>
            </a:r>
            <a:r>
              <a:rPr lang="en-US" b="1" dirty="0"/>
              <a:t> </a:t>
            </a:r>
            <a:r>
              <a:rPr lang="en-US" b="1" dirty="0" err="1"/>
              <a:t>okula</a:t>
            </a:r>
            <a:r>
              <a:rPr lang="en-US" b="1" dirty="0"/>
              <a:t> </a:t>
            </a:r>
            <a:r>
              <a:rPr lang="en-US" b="1" dirty="0" err="1"/>
              <a:t>götürdü</a:t>
            </a:r>
            <a:r>
              <a:rPr lang="en-US" b="1" dirty="0"/>
              <a:t>.</a:t>
            </a:r>
            <a:br>
              <a:rPr lang="en-US" dirty="0"/>
            </a:br>
            <a:r>
              <a:rPr lang="en-US" dirty="0"/>
              <a:t>Ali </a:t>
            </a:r>
            <a:r>
              <a:rPr lang="en-US" dirty="0" err="1"/>
              <a:t>sınıfına</a:t>
            </a:r>
            <a:r>
              <a:rPr lang="en-US" dirty="0"/>
              <a:t> </a:t>
            </a:r>
            <a:r>
              <a:rPr lang="en-US" dirty="0" err="1"/>
              <a:t>girdi</a:t>
            </a:r>
            <a:r>
              <a:rPr lang="en-US" dirty="0"/>
              <a:t>.</a:t>
            </a:r>
            <a:br>
              <a:rPr lang="en-US" dirty="0"/>
            </a:br>
            <a:r>
              <a:rPr lang="en-US" dirty="0" err="1"/>
              <a:t>Sınıfta</a:t>
            </a:r>
            <a:r>
              <a:rPr lang="en-US" dirty="0"/>
              <a:t> yeni </a:t>
            </a:r>
            <a:r>
              <a:rPr lang="en-US" dirty="0" err="1"/>
              <a:t>arkadaşlar</a:t>
            </a:r>
            <a:r>
              <a:rPr lang="en-US" dirty="0"/>
              <a:t> </a:t>
            </a:r>
            <a:r>
              <a:rPr lang="en-US" dirty="0" err="1"/>
              <a:t>vardı</a:t>
            </a:r>
            <a:r>
              <a:rPr lang="en-US" dirty="0"/>
              <a:t>.</a:t>
            </a:r>
          </a:p>
        </p:txBody>
      </p:sp>
      <p:pic>
        <p:nvPicPr>
          <p:cNvPr id="4102" name="Picture 6" descr="Ali Oktay'ın Grafik Sergisi – TED BODRUM KOLEJİ">
            <a:extLst>
              <a:ext uri="{FF2B5EF4-FFF2-40B4-BE49-F238E27FC236}">
                <a16:creationId xmlns:a16="http://schemas.microsoft.com/office/drawing/2014/main" id="{40A8FAA8-0949-C71B-BCB7-220396555F1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93572" y="2172333"/>
            <a:ext cx="2619375" cy="1743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22" name="Picture 2" descr="Okul öncesi geliştirme vektörler, vektör çizimler, vektörel grafik |  Depositphotos">
            <a:extLst>
              <a:ext uri="{FF2B5EF4-FFF2-40B4-BE49-F238E27FC236}">
                <a16:creationId xmlns:a16="http://schemas.microsoft.com/office/drawing/2014/main" id="{073EF3F3-5F81-0EA0-85F8-FBD6832739F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04857" y="2008471"/>
            <a:ext cx="2993571" cy="19069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0464568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1E5128F-95A7-05AE-5D13-D51DDD1ACC8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2A8426-F67A-698F-CEB0-8A0C8B7C59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A99A6F-7FDB-BB61-CE03-19CF5F82F7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85903" y="4382087"/>
            <a:ext cx="4637314" cy="160337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👩‍🏫 </a:t>
            </a:r>
            <a:r>
              <a:rPr lang="en-US" b="1" dirty="0" err="1"/>
              <a:t>Öğretmen</a:t>
            </a:r>
            <a:r>
              <a:rPr lang="en-US" b="1" dirty="0"/>
              <a:t> </a:t>
            </a:r>
            <a:r>
              <a:rPr lang="en-US" b="1" dirty="0" err="1"/>
              <a:t>gülümseyerek</a:t>
            </a:r>
            <a:r>
              <a:rPr lang="en-US" b="1" dirty="0"/>
              <a:t>, “</a:t>
            </a:r>
            <a:r>
              <a:rPr lang="en-US" b="1" dirty="0" err="1"/>
              <a:t>Hoş</a:t>
            </a:r>
            <a:r>
              <a:rPr lang="en-US" b="1" dirty="0"/>
              <a:t> </a:t>
            </a:r>
            <a:r>
              <a:rPr lang="en-US" b="1" dirty="0" err="1"/>
              <a:t>geldin</a:t>
            </a:r>
            <a:r>
              <a:rPr lang="en-US" b="1" dirty="0"/>
              <a:t> Ali!” </a:t>
            </a:r>
            <a:r>
              <a:rPr lang="en-US" b="1" dirty="0" err="1"/>
              <a:t>dedi</a:t>
            </a:r>
            <a:r>
              <a:rPr lang="en-US" b="1" dirty="0"/>
              <a:t>.</a:t>
            </a:r>
            <a:br>
              <a:rPr lang="en-US" dirty="0"/>
            </a:br>
            <a:r>
              <a:rPr lang="en-US" dirty="0"/>
              <a:t>Ali </a:t>
            </a:r>
            <a:r>
              <a:rPr lang="en-US" dirty="0" err="1"/>
              <a:t>çok</a:t>
            </a:r>
            <a:r>
              <a:rPr lang="en-US" dirty="0"/>
              <a:t> </a:t>
            </a:r>
            <a:r>
              <a:rPr lang="en-US" dirty="0" err="1"/>
              <a:t>mutlu</a:t>
            </a:r>
            <a:r>
              <a:rPr lang="en-US" dirty="0"/>
              <a:t> </a:t>
            </a:r>
            <a:r>
              <a:rPr lang="en-US" dirty="0" err="1"/>
              <a:t>oldu</a:t>
            </a:r>
            <a:r>
              <a:rPr lang="en-US" dirty="0"/>
              <a:t>.</a:t>
            </a:r>
          </a:p>
        </p:txBody>
      </p:sp>
      <p:pic>
        <p:nvPicPr>
          <p:cNvPr id="5122" name="Picture 2" descr="öğretmen Tartışmaya Yardım Eden Gülümseyen Bir Kıza Yanaşıyor Fotoğraf Arka  plan Ve Ücretsiz İndirmek İçin Resim - Pngtree">
            <a:extLst>
              <a:ext uri="{FF2B5EF4-FFF2-40B4-BE49-F238E27FC236}">
                <a16:creationId xmlns:a16="http://schemas.microsoft.com/office/drawing/2014/main" id="{43230DF6-D6BE-A76F-DF19-A0BF858FDE8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7211" y="1940152"/>
            <a:ext cx="3294697" cy="21924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8063588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131160F-2C20-3650-6FE4-2B7C36FFF34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456371-7ECA-9C1F-F9AF-3374C7B9DF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839503-BFFF-2594-A37D-2D0C9EEA45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85903" y="4382087"/>
            <a:ext cx="4637314" cy="160337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👩‍🏫 </a:t>
            </a:r>
            <a:r>
              <a:rPr lang="en-US" b="1" dirty="0" err="1"/>
              <a:t>Öğretmen</a:t>
            </a:r>
            <a:r>
              <a:rPr lang="en-US" b="1" dirty="0"/>
              <a:t> </a:t>
            </a:r>
            <a:r>
              <a:rPr lang="en-US" b="1" dirty="0" err="1"/>
              <a:t>gülümseyerek</a:t>
            </a:r>
            <a:r>
              <a:rPr lang="en-US" b="1" dirty="0"/>
              <a:t>, “</a:t>
            </a:r>
            <a:r>
              <a:rPr lang="en-US" b="1" dirty="0" err="1"/>
              <a:t>Hoş</a:t>
            </a:r>
            <a:r>
              <a:rPr lang="en-US" b="1" dirty="0"/>
              <a:t> </a:t>
            </a:r>
            <a:r>
              <a:rPr lang="en-US" b="1" dirty="0" err="1"/>
              <a:t>geldin</a:t>
            </a:r>
            <a:r>
              <a:rPr lang="en-US" b="1" dirty="0"/>
              <a:t> Ali!” </a:t>
            </a:r>
            <a:r>
              <a:rPr lang="en-US" b="1" dirty="0" err="1"/>
              <a:t>dedi</a:t>
            </a:r>
            <a:r>
              <a:rPr lang="en-US" b="1" dirty="0"/>
              <a:t>.</a:t>
            </a:r>
            <a:br>
              <a:rPr lang="en-US" dirty="0"/>
            </a:br>
            <a:r>
              <a:rPr lang="en-US" dirty="0"/>
              <a:t>Ali </a:t>
            </a:r>
            <a:r>
              <a:rPr lang="en-US" dirty="0" err="1"/>
              <a:t>çok</a:t>
            </a:r>
            <a:r>
              <a:rPr lang="en-US" dirty="0"/>
              <a:t> </a:t>
            </a:r>
            <a:r>
              <a:rPr lang="en-US" dirty="0" err="1"/>
              <a:t>mutlu</a:t>
            </a:r>
            <a:r>
              <a:rPr lang="en-US" dirty="0"/>
              <a:t> </a:t>
            </a:r>
            <a:r>
              <a:rPr lang="en-US" dirty="0" err="1"/>
              <a:t>oldu</a:t>
            </a:r>
            <a:r>
              <a:rPr lang="en-US" dirty="0"/>
              <a:t>.</a:t>
            </a:r>
          </a:p>
        </p:txBody>
      </p:sp>
      <p:pic>
        <p:nvPicPr>
          <p:cNvPr id="5122" name="Picture 2" descr="öğretmen Tartışmaya Yardım Eden Gülümseyen Bir Kıza Yanaşıyor Fotoğraf Arka  plan Ve Ücretsiz İndirmek İçin Resim - Pngtree">
            <a:extLst>
              <a:ext uri="{FF2B5EF4-FFF2-40B4-BE49-F238E27FC236}">
                <a16:creationId xmlns:a16="http://schemas.microsoft.com/office/drawing/2014/main" id="{CFF02E27-B908-46E5-F7A7-EA4BCDF5B31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7211" y="1940152"/>
            <a:ext cx="3294697" cy="21924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529174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3128730-3D9A-E248-36EB-A5362CA8794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3BDCA5-7C95-D7C1-42EF-1FC1F40C94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AD332A-609D-59E3-2EB6-2F16FEE6E8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77343" y="4231367"/>
            <a:ext cx="4637314" cy="160337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🛏️ </a:t>
            </a:r>
            <a:r>
              <a:rPr lang="en-US" b="1" dirty="0"/>
              <a:t>Ali </a:t>
            </a:r>
            <a:r>
              <a:rPr lang="en-US" b="1" dirty="0" err="1"/>
              <a:t>sabah</a:t>
            </a:r>
            <a:r>
              <a:rPr lang="en-US" b="1" dirty="0"/>
              <a:t> </a:t>
            </a:r>
            <a:r>
              <a:rPr lang="en-US" b="1" dirty="0" err="1"/>
              <a:t>erkenden</a:t>
            </a:r>
            <a:r>
              <a:rPr lang="en-US" b="1" dirty="0"/>
              <a:t> </a:t>
            </a:r>
            <a:r>
              <a:rPr lang="en-US" b="1" dirty="0" err="1"/>
              <a:t>uyandı</a:t>
            </a:r>
            <a:r>
              <a:rPr lang="en-US" b="1" dirty="0"/>
              <a:t>.</a:t>
            </a:r>
            <a:br>
              <a:rPr lang="en-US" dirty="0"/>
            </a:br>
            <a:r>
              <a:rPr lang="en-US" dirty="0" err="1"/>
              <a:t>Yatağından</a:t>
            </a:r>
            <a:r>
              <a:rPr lang="en-US" dirty="0"/>
              <a:t> </a:t>
            </a:r>
            <a:r>
              <a:rPr lang="en-US" dirty="0" err="1"/>
              <a:t>heyecanla</a:t>
            </a:r>
            <a:r>
              <a:rPr lang="en-US" dirty="0"/>
              <a:t> </a:t>
            </a:r>
            <a:r>
              <a:rPr lang="en-US" dirty="0" err="1"/>
              <a:t>kalktı</a:t>
            </a:r>
            <a:r>
              <a:rPr lang="en-US" dirty="0"/>
              <a:t>.</a:t>
            </a:r>
            <a:br>
              <a:rPr lang="en-US" dirty="0"/>
            </a:br>
            <a:r>
              <a:rPr lang="en-US" dirty="0" err="1"/>
              <a:t>Bugün</a:t>
            </a:r>
            <a:r>
              <a:rPr lang="en-US" dirty="0"/>
              <a:t> </a:t>
            </a:r>
            <a:r>
              <a:rPr lang="en-US" dirty="0" err="1"/>
              <a:t>okuldaki</a:t>
            </a:r>
            <a:r>
              <a:rPr lang="en-US" dirty="0"/>
              <a:t> ilk </a:t>
            </a:r>
            <a:r>
              <a:rPr lang="en-US" dirty="0" err="1"/>
              <a:t>günüydü</a:t>
            </a:r>
            <a:r>
              <a:rPr lang="en-US" dirty="0"/>
              <a:t>!</a:t>
            </a:r>
          </a:p>
        </p:txBody>
      </p:sp>
      <p:pic>
        <p:nvPicPr>
          <p:cNvPr id="2050" name="Picture 2" descr="Bir çocuk Yataktan Kalktı, Uyan Oğlum, Erken Kalk, Sabah Kalk Resmi Arka  Plan Ücretsiz İndir">
            <a:extLst>
              <a:ext uri="{FF2B5EF4-FFF2-40B4-BE49-F238E27FC236}">
                <a16:creationId xmlns:a16="http://schemas.microsoft.com/office/drawing/2014/main" id="{F2C1530F-0E37-AA6F-AF43-0CE2F2FAE8D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4437" y="1894227"/>
            <a:ext cx="2143125" cy="213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19938790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D77E644-8DC2-98FC-E34C-AAC68713DF3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007D3C-C3C6-21B1-34F8-E4A968E68C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86A6C5-BDAD-9A31-7551-E719B456EF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85903" y="4382087"/>
            <a:ext cx="4637314" cy="160337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👩‍🏫 </a:t>
            </a:r>
            <a:r>
              <a:rPr lang="en-US" b="1" dirty="0" err="1"/>
              <a:t>Öğretmen</a:t>
            </a:r>
            <a:r>
              <a:rPr lang="en-US" b="1" dirty="0"/>
              <a:t> </a:t>
            </a:r>
            <a:r>
              <a:rPr lang="en-US" b="1" dirty="0" err="1"/>
              <a:t>gülümseyerek</a:t>
            </a:r>
            <a:r>
              <a:rPr lang="en-US" b="1" dirty="0"/>
              <a:t>, “</a:t>
            </a:r>
            <a:r>
              <a:rPr lang="en-US" b="1" dirty="0" err="1"/>
              <a:t>Hoş</a:t>
            </a:r>
            <a:r>
              <a:rPr lang="en-US" b="1" dirty="0"/>
              <a:t> </a:t>
            </a:r>
            <a:r>
              <a:rPr lang="en-US" b="1" dirty="0" err="1"/>
              <a:t>geldin</a:t>
            </a:r>
            <a:r>
              <a:rPr lang="en-US" b="1" dirty="0"/>
              <a:t> Ali!” </a:t>
            </a:r>
            <a:r>
              <a:rPr lang="en-US" b="1" dirty="0" err="1"/>
              <a:t>dedi</a:t>
            </a:r>
            <a:r>
              <a:rPr lang="en-US" b="1" dirty="0"/>
              <a:t>.</a:t>
            </a:r>
            <a:br>
              <a:rPr lang="en-US" dirty="0"/>
            </a:br>
            <a:r>
              <a:rPr lang="en-US" dirty="0"/>
              <a:t>Ali </a:t>
            </a:r>
            <a:r>
              <a:rPr lang="en-US" dirty="0" err="1"/>
              <a:t>çok</a:t>
            </a:r>
            <a:r>
              <a:rPr lang="en-US" dirty="0"/>
              <a:t> </a:t>
            </a:r>
            <a:r>
              <a:rPr lang="en-US" dirty="0" err="1"/>
              <a:t>mutlu</a:t>
            </a:r>
            <a:r>
              <a:rPr lang="en-US" dirty="0"/>
              <a:t> </a:t>
            </a:r>
            <a:r>
              <a:rPr lang="en-US" dirty="0" err="1"/>
              <a:t>oldu</a:t>
            </a:r>
            <a:r>
              <a:rPr lang="en-US" dirty="0"/>
              <a:t>.</a:t>
            </a:r>
          </a:p>
        </p:txBody>
      </p:sp>
      <p:pic>
        <p:nvPicPr>
          <p:cNvPr id="5122" name="Picture 2" descr="öğretmen Tartışmaya Yardım Eden Gülümseyen Bir Kıza Yanaşıyor Fotoğraf Arka  plan Ve Ücretsiz İndirmek İçin Resim - Pngtree">
            <a:extLst>
              <a:ext uri="{FF2B5EF4-FFF2-40B4-BE49-F238E27FC236}">
                <a16:creationId xmlns:a16="http://schemas.microsoft.com/office/drawing/2014/main" id="{5F47D413-9722-AE6F-D59D-05F3027EE82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7211" y="1940152"/>
            <a:ext cx="3294697" cy="21924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0809680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8A7E17C-CFEE-FDB5-8FEE-DA35EB623A5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477557-9AA2-B68F-0DBD-1A0D8EF2C5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8D0F76-19CD-4245-527F-6DE9BB471D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85903" y="4382087"/>
            <a:ext cx="4637314" cy="160337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👩‍🏫 </a:t>
            </a:r>
            <a:r>
              <a:rPr lang="en-US" b="1" dirty="0" err="1"/>
              <a:t>Öğretmen</a:t>
            </a:r>
            <a:r>
              <a:rPr lang="en-US" b="1" dirty="0"/>
              <a:t> </a:t>
            </a:r>
            <a:r>
              <a:rPr lang="en-US" b="1" dirty="0" err="1"/>
              <a:t>gülümseyerek</a:t>
            </a:r>
            <a:r>
              <a:rPr lang="en-US" b="1" dirty="0"/>
              <a:t>, “</a:t>
            </a:r>
            <a:r>
              <a:rPr lang="en-US" b="1" dirty="0" err="1"/>
              <a:t>Hoş</a:t>
            </a:r>
            <a:r>
              <a:rPr lang="en-US" b="1" dirty="0"/>
              <a:t> </a:t>
            </a:r>
            <a:r>
              <a:rPr lang="en-US" b="1" dirty="0" err="1"/>
              <a:t>geldin</a:t>
            </a:r>
            <a:r>
              <a:rPr lang="en-US" b="1" dirty="0"/>
              <a:t> Ali!” </a:t>
            </a:r>
            <a:r>
              <a:rPr lang="en-US" b="1" dirty="0" err="1"/>
              <a:t>dedi</a:t>
            </a:r>
            <a:r>
              <a:rPr lang="en-US" b="1" dirty="0"/>
              <a:t>.</a:t>
            </a:r>
            <a:br>
              <a:rPr lang="en-US" dirty="0"/>
            </a:br>
            <a:r>
              <a:rPr lang="en-US" dirty="0"/>
              <a:t>Ali </a:t>
            </a:r>
            <a:r>
              <a:rPr lang="en-US" dirty="0" err="1"/>
              <a:t>çok</a:t>
            </a:r>
            <a:r>
              <a:rPr lang="en-US" dirty="0"/>
              <a:t> </a:t>
            </a:r>
            <a:r>
              <a:rPr lang="en-US" dirty="0" err="1"/>
              <a:t>mutlu</a:t>
            </a:r>
            <a:r>
              <a:rPr lang="en-US" dirty="0"/>
              <a:t> </a:t>
            </a:r>
            <a:r>
              <a:rPr lang="en-US" dirty="0" err="1"/>
              <a:t>oldu</a:t>
            </a:r>
            <a:r>
              <a:rPr lang="en-US" dirty="0"/>
              <a:t>.</a:t>
            </a:r>
          </a:p>
        </p:txBody>
      </p:sp>
      <p:pic>
        <p:nvPicPr>
          <p:cNvPr id="5122" name="Picture 2" descr="öğretmen Tartışmaya Yardım Eden Gülümseyen Bir Kıza Yanaşıyor Fotoğraf Arka  plan Ve Ücretsiz İndirmek İçin Resim - Pngtree">
            <a:extLst>
              <a:ext uri="{FF2B5EF4-FFF2-40B4-BE49-F238E27FC236}">
                <a16:creationId xmlns:a16="http://schemas.microsoft.com/office/drawing/2014/main" id="{9603DA0C-AE70-AB42-EEC6-DAAB06508AA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7211" y="1940152"/>
            <a:ext cx="3294697" cy="21924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66323603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E17D791-815A-B70B-E067-9DF1AAF9B0B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50B3B8-9A79-55A3-D1A3-A251A49958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7868D7-7F7C-936B-EA2E-7B37A67366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85903" y="4382087"/>
            <a:ext cx="4637314" cy="160337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👩‍🏫 </a:t>
            </a:r>
            <a:r>
              <a:rPr lang="en-US" b="1" dirty="0" err="1"/>
              <a:t>Öğretmen</a:t>
            </a:r>
            <a:r>
              <a:rPr lang="en-US" b="1" dirty="0"/>
              <a:t> </a:t>
            </a:r>
            <a:r>
              <a:rPr lang="en-US" b="1" dirty="0" err="1"/>
              <a:t>gülümseyerek</a:t>
            </a:r>
            <a:r>
              <a:rPr lang="en-US" b="1" dirty="0"/>
              <a:t>, “</a:t>
            </a:r>
            <a:r>
              <a:rPr lang="en-US" b="1" dirty="0" err="1"/>
              <a:t>Hoş</a:t>
            </a:r>
            <a:r>
              <a:rPr lang="en-US" b="1" dirty="0"/>
              <a:t> </a:t>
            </a:r>
            <a:r>
              <a:rPr lang="en-US" b="1" dirty="0" err="1"/>
              <a:t>geldin</a:t>
            </a:r>
            <a:r>
              <a:rPr lang="en-US" b="1" dirty="0"/>
              <a:t> Ali!” </a:t>
            </a:r>
            <a:r>
              <a:rPr lang="en-US" b="1" dirty="0" err="1"/>
              <a:t>dedi</a:t>
            </a:r>
            <a:r>
              <a:rPr lang="en-US" b="1" dirty="0"/>
              <a:t>.</a:t>
            </a:r>
            <a:br>
              <a:rPr lang="en-US" dirty="0"/>
            </a:br>
            <a:r>
              <a:rPr lang="en-US" dirty="0"/>
              <a:t>Ali </a:t>
            </a:r>
            <a:r>
              <a:rPr lang="en-US" dirty="0" err="1"/>
              <a:t>çok</a:t>
            </a:r>
            <a:r>
              <a:rPr lang="en-US" dirty="0"/>
              <a:t> </a:t>
            </a:r>
            <a:r>
              <a:rPr lang="en-US" dirty="0" err="1"/>
              <a:t>mutlu</a:t>
            </a:r>
            <a:r>
              <a:rPr lang="en-US" dirty="0"/>
              <a:t> </a:t>
            </a:r>
            <a:r>
              <a:rPr lang="en-US" dirty="0" err="1"/>
              <a:t>oldu</a:t>
            </a:r>
            <a:r>
              <a:rPr lang="en-US" dirty="0"/>
              <a:t>.</a:t>
            </a:r>
          </a:p>
        </p:txBody>
      </p:sp>
      <p:pic>
        <p:nvPicPr>
          <p:cNvPr id="5122" name="Picture 2" descr="öğretmen Tartışmaya Yardım Eden Gülümseyen Bir Kıza Yanaşıyor Fotoğraf Arka  plan Ve Ücretsiz İndirmek İçin Resim - Pngtree">
            <a:extLst>
              <a:ext uri="{FF2B5EF4-FFF2-40B4-BE49-F238E27FC236}">
                <a16:creationId xmlns:a16="http://schemas.microsoft.com/office/drawing/2014/main" id="{F3CE0A32-0467-20B3-7D10-975CF565CB6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7211" y="1940152"/>
            <a:ext cx="3294697" cy="21924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80362905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3BB4FBB-6256-83B8-6662-186CF290764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1C191F-78A4-5083-E0CB-64C01E7D81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EA10DB-16CF-55FF-26C6-473ECC3432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85903" y="4382087"/>
            <a:ext cx="4637314" cy="160337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👩‍🏫 </a:t>
            </a:r>
            <a:r>
              <a:rPr lang="en-US" b="1" dirty="0" err="1"/>
              <a:t>Öğretmen</a:t>
            </a:r>
            <a:r>
              <a:rPr lang="en-US" b="1" dirty="0"/>
              <a:t> </a:t>
            </a:r>
            <a:r>
              <a:rPr lang="en-US" b="1" dirty="0" err="1"/>
              <a:t>gülümseyerek</a:t>
            </a:r>
            <a:r>
              <a:rPr lang="en-US" b="1" dirty="0"/>
              <a:t>, “</a:t>
            </a:r>
            <a:r>
              <a:rPr lang="en-US" b="1" dirty="0" err="1"/>
              <a:t>Hoş</a:t>
            </a:r>
            <a:r>
              <a:rPr lang="en-US" b="1" dirty="0"/>
              <a:t> </a:t>
            </a:r>
            <a:r>
              <a:rPr lang="en-US" b="1" dirty="0" err="1"/>
              <a:t>geldin</a:t>
            </a:r>
            <a:r>
              <a:rPr lang="en-US" b="1" dirty="0"/>
              <a:t> Ali!” </a:t>
            </a:r>
            <a:r>
              <a:rPr lang="en-US" b="1" dirty="0" err="1"/>
              <a:t>dedi</a:t>
            </a:r>
            <a:r>
              <a:rPr lang="en-US" b="1" dirty="0"/>
              <a:t>.</a:t>
            </a:r>
            <a:br>
              <a:rPr lang="en-US" dirty="0"/>
            </a:br>
            <a:r>
              <a:rPr lang="en-US" dirty="0"/>
              <a:t>Ali </a:t>
            </a:r>
            <a:r>
              <a:rPr lang="en-US" dirty="0" err="1"/>
              <a:t>çok</a:t>
            </a:r>
            <a:r>
              <a:rPr lang="en-US" dirty="0"/>
              <a:t> </a:t>
            </a:r>
            <a:r>
              <a:rPr lang="en-US" dirty="0" err="1"/>
              <a:t>mutlu</a:t>
            </a:r>
            <a:r>
              <a:rPr lang="en-US" dirty="0"/>
              <a:t> </a:t>
            </a:r>
            <a:r>
              <a:rPr lang="en-US" dirty="0" err="1"/>
              <a:t>oldu</a:t>
            </a:r>
            <a:r>
              <a:rPr lang="en-US" dirty="0"/>
              <a:t>.</a:t>
            </a:r>
          </a:p>
        </p:txBody>
      </p:sp>
      <p:pic>
        <p:nvPicPr>
          <p:cNvPr id="5122" name="Picture 2" descr="öğretmen Tartışmaya Yardım Eden Gülümseyen Bir Kıza Yanaşıyor Fotoğraf Arka  plan Ve Ücretsiz İndirmek İçin Resim - Pngtree">
            <a:extLst>
              <a:ext uri="{FF2B5EF4-FFF2-40B4-BE49-F238E27FC236}">
                <a16:creationId xmlns:a16="http://schemas.microsoft.com/office/drawing/2014/main" id="{5877E357-0CB0-19FB-7C9A-4D2ED450A11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7211" y="1940152"/>
            <a:ext cx="3294697" cy="21924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57930320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A01A050-97E4-B8E8-4B6A-661CDAF4844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10F414-E4B9-B766-50C5-7CB659D13B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EB8AAF-EB25-E9FE-5561-311D601B2A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85903" y="4382087"/>
            <a:ext cx="4637314" cy="160337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👩‍🏫 </a:t>
            </a:r>
            <a:r>
              <a:rPr lang="en-US" b="1" dirty="0" err="1"/>
              <a:t>Öğretmen</a:t>
            </a:r>
            <a:r>
              <a:rPr lang="en-US" b="1" dirty="0"/>
              <a:t> </a:t>
            </a:r>
            <a:r>
              <a:rPr lang="en-US" b="1" dirty="0" err="1"/>
              <a:t>gülümseyerek</a:t>
            </a:r>
            <a:r>
              <a:rPr lang="en-US" b="1" dirty="0"/>
              <a:t>, “</a:t>
            </a:r>
            <a:r>
              <a:rPr lang="en-US" b="1" dirty="0" err="1"/>
              <a:t>Hoş</a:t>
            </a:r>
            <a:r>
              <a:rPr lang="en-US" b="1" dirty="0"/>
              <a:t> </a:t>
            </a:r>
            <a:r>
              <a:rPr lang="en-US" b="1" dirty="0" err="1"/>
              <a:t>geldin</a:t>
            </a:r>
            <a:r>
              <a:rPr lang="en-US" b="1" dirty="0"/>
              <a:t> Ali!” </a:t>
            </a:r>
            <a:r>
              <a:rPr lang="en-US" b="1" dirty="0" err="1"/>
              <a:t>dedi</a:t>
            </a:r>
            <a:r>
              <a:rPr lang="en-US" b="1" dirty="0"/>
              <a:t>.</a:t>
            </a:r>
            <a:br>
              <a:rPr lang="en-US" dirty="0"/>
            </a:br>
            <a:r>
              <a:rPr lang="en-US" dirty="0"/>
              <a:t>Ali </a:t>
            </a:r>
            <a:r>
              <a:rPr lang="en-US" dirty="0" err="1"/>
              <a:t>çok</a:t>
            </a:r>
            <a:r>
              <a:rPr lang="en-US" dirty="0"/>
              <a:t> </a:t>
            </a:r>
            <a:r>
              <a:rPr lang="en-US" dirty="0" err="1"/>
              <a:t>mutlu</a:t>
            </a:r>
            <a:r>
              <a:rPr lang="en-US" dirty="0"/>
              <a:t> </a:t>
            </a:r>
            <a:r>
              <a:rPr lang="en-US" dirty="0" err="1"/>
              <a:t>oldu</a:t>
            </a:r>
            <a:r>
              <a:rPr lang="en-US" dirty="0"/>
              <a:t>.</a:t>
            </a:r>
          </a:p>
        </p:txBody>
      </p:sp>
      <p:pic>
        <p:nvPicPr>
          <p:cNvPr id="5122" name="Picture 2" descr="öğretmen Tartışmaya Yardım Eden Gülümseyen Bir Kıza Yanaşıyor Fotoğraf Arka  plan Ve Ücretsiz İndirmek İçin Resim - Pngtree">
            <a:extLst>
              <a:ext uri="{FF2B5EF4-FFF2-40B4-BE49-F238E27FC236}">
                <a16:creationId xmlns:a16="http://schemas.microsoft.com/office/drawing/2014/main" id="{A875E8CC-6370-67A4-C4D7-695476EF99C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7211" y="1940152"/>
            <a:ext cx="3294697" cy="21924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5842" name="Picture 2" descr="El Çizilmiş Mutlu Öğretmenler Günü Afiş Arka Plan Kavramı Öğretmene  Sarılmak Ve Çiçek Veren Çocuk Öğrenci Vektör Düz Illüstrasyon Yaratıcı  Grafik Tasarım Stok Vektör Sanatı &amp; Öğretmen'nin Daha Fazla Görseli - iStock">
            <a:extLst>
              <a:ext uri="{FF2B5EF4-FFF2-40B4-BE49-F238E27FC236}">
                <a16:creationId xmlns:a16="http://schemas.microsoft.com/office/drawing/2014/main" id="{C156E028-CB27-2952-B126-B4762910715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18085" y="3036387"/>
            <a:ext cx="2466975" cy="1847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02703072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3DCF706-3255-0BB5-2F61-FD50EC83909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90598E-F9ED-86A8-004B-5FC57FC7F3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FA0653-1AC1-9838-909C-1978EB037C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85903" y="4382087"/>
            <a:ext cx="4637314" cy="160337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👩‍🏫 </a:t>
            </a:r>
            <a:r>
              <a:rPr lang="en-US" b="1" dirty="0" err="1"/>
              <a:t>Öğretmen</a:t>
            </a:r>
            <a:r>
              <a:rPr lang="en-US" b="1" dirty="0"/>
              <a:t> </a:t>
            </a:r>
            <a:r>
              <a:rPr lang="en-US" b="1" dirty="0" err="1"/>
              <a:t>gülümseyerek</a:t>
            </a:r>
            <a:r>
              <a:rPr lang="en-US" b="1" dirty="0"/>
              <a:t>, “</a:t>
            </a:r>
            <a:r>
              <a:rPr lang="en-US" b="1" dirty="0" err="1"/>
              <a:t>Hoş</a:t>
            </a:r>
            <a:r>
              <a:rPr lang="en-US" b="1" dirty="0"/>
              <a:t> </a:t>
            </a:r>
            <a:r>
              <a:rPr lang="en-US" b="1" dirty="0" err="1"/>
              <a:t>geldin</a:t>
            </a:r>
            <a:r>
              <a:rPr lang="en-US" b="1" dirty="0"/>
              <a:t> Ali!” </a:t>
            </a:r>
            <a:r>
              <a:rPr lang="en-US" b="1" dirty="0" err="1"/>
              <a:t>dedi</a:t>
            </a:r>
            <a:r>
              <a:rPr lang="en-US" b="1" dirty="0"/>
              <a:t>.</a:t>
            </a:r>
            <a:br>
              <a:rPr lang="en-US" dirty="0"/>
            </a:br>
            <a:r>
              <a:rPr lang="en-US" dirty="0"/>
              <a:t>Ali </a:t>
            </a:r>
            <a:r>
              <a:rPr lang="en-US" dirty="0" err="1"/>
              <a:t>çok</a:t>
            </a:r>
            <a:r>
              <a:rPr lang="en-US" dirty="0"/>
              <a:t> </a:t>
            </a:r>
            <a:r>
              <a:rPr lang="en-US" dirty="0" err="1"/>
              <a:t>mutlu</a:t>
            </a:r>
            <a:r>
              <a:rPr lang="en-US" dirty="0"/>
              <a:t> </a:t>
            </a:r>
            <a:r>
              <a:rPr lang="en-US" dirty="0" err="1"/>
              <a:t>oldu</a:t>
            </a:r>
            <a:r>
              <a:rPr lang="en-US" dirty="0"/>
              <a:t>.</a:t>
            </a:r>
          </a:p>
        </p:txBody>
      </p:sp>
      <p:pic>
        <p:nvPicPr>
          <p:cNvPr id="5122" name="Picture 2" descr="öğretmen Tartışmaya Yardım Eden Gülümseyen Bir Kıza Yanaşıyor Fotoğraf Arka  plan Ve Ücretsiz İndirmek İçin Resim - Pngtree">
            <a:extLst>
              <a:ext uri="{FF2B5EF4-FFF2-40B4-BE49-F238E27FC236}">
                <a16:creationId xmlns:a16="http://schemas.microsoft.com/office/drawing/2014/main" id="{440E69B5-BA64-43AD-A782-167D5D99613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7211" y="1940152"/>
            <a:ext cx="3294697" cy="21924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5842" name="Picture 2" descr="El Çizilmiş Mutlu Öğretmenler Günü Afiş Arka Plan Kavramı Öğretmene  Sarılmak Ve Çiçek Veren Çocuk Öğrenci Vektör Düz Illüstrasyon Yaratıcı  Grafik Tasarım Stok Vektör Sanatı &amp; Öğretmen'nin Daha Fazla Görseli - iStock">
            <a:extLst>
              <a:ext uri="{FF2B5EF4-FFF2-40B4-BE49-F238E27FC236}">
                <a16:creationId xmlns:a16="http://schemas.microsoft.com/office/drawing/2014/main" id="{36E94C01-CE90-2BA6-FFC3-ED940F06647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18085" y="3036387"/>
            <a:ext cx="2466975" cy="1847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52475588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6BC3BD4-FB40-172E-BD57-8D35FDAB8DC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8EA648-6D41-9F5A-9B47-57D3656D43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20DE92-4F2F-C2CE-F441-D46F1AF4EB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85903" y="4382087"/>
            <a:ext cx="4637314" cy="160337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👩‍🏫 </a:t>
            </a:r>
            <a:r>
              <a:rPr lang="en-US" b="1" dirty="0" err="1"/>
              <a:t>Öğretmen</a:t>
            </a:r>
            <a:r>
              <a:rPr lang="en-US" b="1" dirty="0"/>
              <a:t> </a:t>
            </a:r>
            <a:r>
              <a:rPr lang="en-US" b="1" dirty="0" err="1"/>
              <a:t>gülümseyerek</a:t>
            </a:r>
            <a:r>
              <a:rPr lang="en-US" b="1" dirty="0"/>
              <a:t>, “</a:t>
            </a:r>
            <a:r>
              <a:rPr lang="en-US" b="1" dirty="0" err="1"/>
              <a:t>Hoş</a:t>
            </a:r>
            <a:r>
              <a:rPr lang="en-US" b="1" dirty="0"/>
              <a:t> </a:t>
            </a:r>
            <a:r>
              <a:rPr lang="en-US" b="1" dirty="0" err="1"/>
              <a:t>geldin</a:t>
            </a:r>
            <a:r>
              <a:rPr lang="en-US" b="1" dirty="0"/>
              <a:t> Ali!” </a:t>
            </a:r>
            <a:r>
              <a:rPr lang="en-US" b="1" dirty="0" err="1"/>
              <a:t>dedi</a:t>
            </a:r>
            <a:r>
              <a:rPr lang="en-US" b="1" dirty="0"/>
              <a:t>.</a:t>
            </a:r>
            <a:br>
              <a:rPr lang="en-US" dirty="0"/>
            </a:br>
            <a:r>
              <a:rPr lang="en-US" dirty="0"/>
              <a:t>Ali </a:t>
            </a:r>
            <a:r>
              <a:rPr lang="en-US" dirty="0" err="1"/>
              <a:t>çok</a:t>
            </a:r>
            <a:r>
              <a:rPr lang="en-US" dirty="0"/>
              <a:t> </a:t>
            </a:r>
            <a:r>
              <a:rPr lang="en-US" dirty="0" err="1"/>
              <a:t>mutlu</a:t>
            </a:r>
            <a:r>
              <a:rPr lang="en-US" dirty="0"/>
              <a:t> </a:t>
            </a:r>
            <a:r>
              <a:rPr lang="en-US" dirty="0" err="1"/>
              <a:t>oldu</a:t>
            </a:r>
            <a:r>
              <a:rPr lang="en-US" dirty="0"/>
              <a:t>.</a:t>
            </a:r>
          </a:p>
        </p:txBody>
      </p:sp>
      <p:pic>
        <p:nvPicPr>
          <p:cNvPr id="5122" name="Picture 2" descr="öğretmen Tartışmaya Yardım Eden Gülümseyen Bir Kıza Yanaşıyor Fotoğraf Arka  plan Ve Ücretsiz İndirmek İçin Resim - Pngtree">
            <a:extLst>
              <a:ext uri="{FF2B5EF4-FFF2-40B4-BE49-F238E27FC236}">
                <a16:creationId xmlns:a16="http://schemas.microsoft.com/office/drawing/2014/main" id="{CC358939-9EA2-7587-15BF-67F2FFFD1AB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7211" y="1940152"/>
            <a:ext cx="3294697" cy="21924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5842" name="Picture 2" descr="El Çizilmiş Mutlu Öğretmenler Günü Afiş Arka Plan Kavramı Öğretmene  Sarılmak Ve Çiçek Veren Çocuk Öğrenci Vektör Düz Illüstrasyon Yaratıcı  Grafik Tasarım Stok Vektör Sanatı &amp; Öğretmen'nin Daha Fazla Görseli - iStock">
            <a:extLst>
              <a:ext uri="{FF2B5EF4-FFF2-40B4-BE49-F238E27FC236}">
                <a16:creationId xmlns:a16="http://schemas.microsoft.com/office/drawing/2014/main" id="{CD4B90F5-9939-36E1-3623-8595E2555A9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18085" y="3036387"/>
            <a:ext cx="2466975" cy="1847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98256046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0297CF7-E98E-799A-EF08-BB0B5852588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36DEAF-2264-6A3D-884C-386CCC4232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DCFF23-1B61-7673-79B2-4C8CCB9350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85903" y="4382087"/>
            <a:ext cx="4637314" cy="160337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👩‍🏫 </a:t>
            </a:r>
            <a:r>
              <a:rPr lang="en-US" b="1" dirty="0" err="1"/>
              <a:t>Öğretmen</a:t>
            </a:r>
            <a:r>
              <a:rPr lang="en-US" b="1" dirty="0"/>
              <a:t> </a:t>
            </a:r>
            <a:r>
              <a:rPr lang="en-US" b="1" dirty="0" err="1"/>
              <a:t>gülümseyerek</a:t>
            </a:r>
            <a:r>
              <a:rPr lang="en-US" b="1" dirty="0"/>
              <a:t>, “</a:t>
            </a:r>
            <a:r>
              <a:rPr lang="en-US" b="1" dirty="0" err="1"/>
              <a:t>Hoş</a:t>
            </a:r>
            <a:r>
              <a:rPr lang="en-US" b="1" dirty="0"/>
              <a:t> </a:t>
            </a:r>
            <a:r>
              <a:rPr lang="en-US" b="1" dirty="0" err="1"/>
              <a:t>geldin</a:t>
            </a:r>
            <a:r>
              <a:rPr lang="en-US" b="1" dirty="0"/>
              <a:t> Ali!” </a:t>
            </a:r>
            <a:r>
              <a:rPr lang="en-US" b="1" dirty="0" err="1"/>
              <a:t>dedi</a:t>
            </a:r>
            <a:r>
              <a:rPr lang="en-US" b="1" dirty="0"/>
              <a:t>.</a:t>
            </a:r>
            <a:br>
              <a:rPr lang="en-US" dirty="0"/>
            </a:br>
            <a:r>
              <a:rPr lang="en-US" dirty="0"/>
              <a:t>Ali </a:t>
            </a:r>
            <a:r>
              <a:rPr lang="en-US" dirty="0" err="1"/>
              <a:t>çok</a:t>
            </a:r>
            <a:r>
              <a:rPr lang="en-US" dirty="0"/>
              <a:t> </a:t>
            </a:r>
            <a:r>
              <a:rPr lang="en-US" dirty="0" err="1"/>
              <a:t>mutlu</a:t>
            </a:r>
            <a:r>
              <a:rPr lang="en-US" dirty="0"/>
              <a:t> </a:t>
            </a:r>
            <a:r>
              <a:rPr lang="en-US" dirty="0" err="1"/>
              <a:t>oldu</a:t>
            </a:r>
            <a:r>
              <a:rPr lang="en-US" dirty="0"/>
              <a:t>.</a:t>
            </a:r>
          </a:p>
        </p:txBody>
      </p:sp>
      <p:pic>
        <p:nvPicPr>
          <p:cNvPr id="5122" name="Picture 2" descr="öğretmen Tartışmaya Yardım Eden Gülümseyen Bir Kıza Yanaşıyor Fotoğraf Arka  plan Ve Ücretsiz İndirmek İçin Resim - Pngtree">
            <a:extLst>
              <a:ext uri="{FF2B5EF4-FFF2-40B4-BE49-F238E27FC236}">
                <a16:creationId xmlns:a16="http://schemas.microsoft.com/office/drawing/2014/main" id="{5FDA6571-4840-6CF4-2B14-8995B56381A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7211" y="1940152"/>
            <a:ext cx="3294697" cy="21924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5842" name="Picture 2" descr="El Çizilmiş Mutlu Öğretmenler Günü Afiş Arka Plan Kavramı Öğretmene  Sarılmak Ve Çiçek Veren Çocuk Öğrenci Vektör Düz Illüstrasyon Yaratıcı  Grafik Tasarım Stok Vektör Sanatı &amp; Öğretmen'nin Daha Fazla Görseli - iStock">
            <a:extLst>
              <a:ext uri="{FF2B5EF4-FFF2-40B4-BE49-F238E27FC236}">
                <a16:creationId xmlns:a16="http://schemas.microsoft.com/office/drawing/2014/main" id="{8CAE2525-B9B4-DFF8-F88E-1253F47BEE6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18085" y="3036387"/>
            <a:ext cx="2466975" cy="1847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74880440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964DA4D-87F9-BF1A-E556-FB15BFDECB3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261EF8-72E4-CD60-242B-41C85BBB81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950FAB-A896-A74C-7996-6F9631ACE7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83083" y="4514940"/>
            <a:ext cx="4637314" cy="16033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🎨 </a:t>
            </a:r>
            <a:r>
              <a:rPr lang="en-US" b="1" dirty="0"/>
              <a:t>O </a:t>
            </a:r>
            <a:r>
              <a:rPr lang="en-US" b="1" dirty="0" err="1"/>
              <a:t>gün</a:t>
            </a:r>
            <a:r>
              <a:rPr lang="en-US" b="1" dirty="0"/>
              <a:t> Ali </a:t>
            </a:r>
            <a:r>
              <a:rPr lang="en-US" b="1" dirty="0" err="1"/>
              <a:t>şarkılar</a:t>
            </a:r>
            <a:r>
              <a:rPr lang="en-US" b="1" dirty="0"/>
              <a:t> </a:t>
            </a:r>
            <a:r>
              <a:rPr lang="en-US" b="1" dirty="0" err="1"/>
              <a:t>söyledi</a:t>
            </a:r>
            <a:r>
              <a:rPr lang="en-US" b="1" dirty="0"/>
              <a:t>, </a:t>
            </a:r>
            <a:r>
              <a:rPr lang="en-US" b="1" dirty="0" err="1"/>
              <a:t>resimler</a:t>
            </a:r>
            <a:r>
              <a:rPr lang="en-US" b="1" dirty="0"/>
              <a:t> </a:t>
            </a:r>
            <a:r>
              <a:rPr lang="en-US" b="1" dirty="0" err="1"/>
              <a:t>çizdi</a:t>
            </a:r>
            <a:r>
              <a:rPr lang="en-US" b="1" dirty="0"/>
              <a:t>, </a:t>
            </a:r>
            <a:r>
              <a:rPr lang="en-US" b="1" dirty="0" err="1"/>
              <a:t>bahçede</a:t>
            </a:r>
            <a:r>
              <a:rPr lang="en-US" b="1" dirty="0"/>
              <a:t> </a:t>
            </a:r>
            <a:r>
              <a:rPr lang="en-US" b="1" dirty="0" err="1"/>
              <a:t>oynadı</a:t>
            </a:r>
            <a:r>
              <a:rPr lang="en-US" b="1" dirty="0"/>
              <a:t>.</a:t>
            </a:r>
            <a:endParaRPr lang="en-US" dirty="0"/>
          </a:p>
        </p:txBody>
      </p:sp>
      <p:pic>
        <p:nvPicPr>
          <p:cNvPr id="6146" name="Picture 2" descr="Parkta Seksek Oynayan çocuklar Kız çocuk Klibi Vektör, çocuk, Kız, Klips  PNG Resim ve çizimi ücretsiz Indirmek Için Arka Plan Ile">
            <a:extLst>
              <a:ext uri="{FF2B5EF4-FFF2-40B4-BE49-F238E27FC236}">
                <a16:creationId xmlns:a16="http://schemas.microsoft.com/office/drawing/2014/main" id="{EC1C5C21-61DF-3563-308E-23E1823880B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56108" y="1912189"/>
            <a:ext cx="1914525" cy="2381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8" name="Picture 4" descr="Familia divertirse al aire libre vektörler, vektör çizimler, vektörel grafik  | Depositphotos">
            <a:extLst>
              <a:ext uri="{FF2B5EF4-FFF2-40B4-BE49-F238E27FC236}">
                <a16:creationId xmlns:a16="http://schemas.microsoft.com/office/drawing/2014/main" id="{F379A7A1-25E7-2ADC-E66F-D12570C2B9A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33775" y="2207464"/>
            <a:ext cx="2562225" cy="1790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23916035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A20621B-FB39-4CAB-220E-AE7D41C3B9D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17A3A0-96FB-280A-E4B3-9F1594A005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C013C0-9433-3628-CBAB-1677B2D71B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83083" y="4514940"/>
            <a:ext cx="4637314" cy="16033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🎨 </a:t>
            </a:r>
            <a:r>
              <a:rPr lang="en-US" b="1" dirty="0"/>
              <a:t>O </a:t>
            </a:r>
            <a:r>
              <a:rPr lang="en-US" b="1" dirty="0" err="1"/>
              <a:t>gün</a:t>
            </a:r>
            <a:r>
              <a:rPr lang="en-US" b="1" dirty="0"/>
              <a:t> Ali </a:t>
            </a:r>
            <a:r>
              <a:rPr lang="en-US" b="1" dirty="0" err="1"/>
              <a:t>şarkılar</a:t>
            </a:r>
            <a:r>
              <a:rPr lang="en-US" b="1" dirty="0"/>
              <a:t> </a:t>
            </a:r>
            <a:r>
              <a:rPr lang="en-US" b="1" dirty="0" err="1"/>
              <a:t>söyledi</a:t>
            </a:r>
            <a:r>
              <a:rPr lang="en-US" b="1" dirty="0"/>
              <a:t>, </a:t>
            </a:r>
            <a:r>
              <a:rPr lang="en-US" b="1" dirty="0" err="1"/>
              <a:t>resimler</a:t>
            </a:r>
            <a:r>
              <a:rPr lang="en-US" b="1" dirty="0"/>
              <a:t> </a:t>
            </a:r>
            <a:r>
              <a:rPr lang="en-US" b="1" dirty="0" err="1"/>
              <a:t>çizdi</a:t>
            </a:r>
            <a:r>
              <a:rPr lang="en-US" b="1" dirty="0"/>
              <a:t>, </a:t>
            </a:r>
            <a:r>
              <a:rPr lang="en-US" b="1" dirty="0" err="1"/>
              <a:t>bahçede</a:t>
            </a:r>
            <a:r>
              <a:rPr lang="en-US" b="1" dirty="0"/>
              <a:t> </a:t>
            </a:r>
            <a:r>
              <a:rPr lang="en-US" b="1" dirty="0" err="1"/>
              <a:t>oynadı</a:t>
            </a:r>
            <a:r>
              <a:rPr lang="en-US" b="1" dirty="0"/>
              <a:t>.</a:t>
            </a:r>
            <a:endParaRPr lang="en-US" dirty="0"/>
          </a:p>
        </p:txBody>
      </p:sp>
      <p:pic>
        <p:nvPicPr>
          <p:cNvPr id="6146" name="Picture 2" descr="Parkta Seksek Oynayan çocuklar Kız çocuk Klibi Vektör, çocuk, Kız, Klips  PNG Resim ve çizimi ücretsiz Indirmek Için Arka Plan Ile">
            <a:extLst>
              <a:ext uri="{FF2B5EF4-FFF2-40B4-BE49-F238E27FC236}">
                <a16:creationId xmlns:a16="http://schemas.microsoft.com/office/drawing/2014/main" id="{B9D07A62-BF1B-FB4D-C5C8-18B64EE8728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56108" y="1912189"/>
            <a:ext cx="1914525" cy="2381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8" name="Picture 4" descr="Familia divertirse al aire libre vektörler, vektör çizimler, vektörel grafik  | Depositphotos">
            <a:extLst>
              <a:ext uri="{FF2B5EF4-FFF2-40B4-BE49-F238E27FC236}">
                <a16:creationId xmlns:a16="http://schemas.microsoft.com/office/drawing/2014/main" id="{4D116841-8BC4-0BEB-3607-9CA94E2A4C5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33775" y="2207464"/>
            <a:ext cx="2562225" cy="1790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302563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4EC69D0-A9A2-EA12-513F-F72C9867499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15ADCF-B408-FD74-D74C-AADE289C3B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338FF1-FD7B-28BD-7672-CD6DD31876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77343" y="4231367"/>
            <a:ext cx="4637314" cy="160337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🛏️ </a:t>
            </a:r>
            <a:r>
              <a:rPr lang="en-US" b="1" dirty="0"/>
              <a:t>Ali </a:t>
            </a:r>
            <a:r>
              <a:rPr lang="en-US" b="1" dirty="0" err="1"/>
              <a:t>sabah</a:t>
            </a:r>
            <a:r>
              <a:rPr lang="en-US" b="1" dirty="0"/>
              <a:t> </a:t>
            </a:r>
            <a:r>
              <a:rPr lang="en-US" b="1" dirty="0" err="1"/>
              <a:t>erkenden</a:t>
            </a:r>
            <a:r>
              <a:rPr lang="en-US" b="1" dirty="0"/>
              <a:t> </a:t>
            </a:r>
            <a:r>
              <a:rPr lang="en-US" b="1" dirty="0" err="1"/>
              <a:t>uyandı</a:t>
            </a:r>
            <a:r>
              <a:rPr lang="en-US" b="1" dirty="0"/>
              <a:t>.</a:t>
            </a:r>
            <a:br>
              <a:rPr lang="en-US" dirty="0"/>
            </a:br>
            <a:r>
              <a:rPr lang="en-US" dirty="0" err="1"/>
              <a:t>Yatağından</a:t>
            </a:r>
            <a:r>
              <a:rPr lang="en-US" dirty="0"/>
              <a:t> </a:t>
            </a:r>
            <a:r>
              <a:rPr lang="en-US" dirty="0" err="1"/>
              <a:t>heyecanla</a:t>
            </a:r>
            <a:r>
              <a:rPr lang="en-US" dirty="0"/>
              <a:t> </a:t>
            </a:r>
            <a:r>
              <a:rPr lang="en-US" dirty="0" err="1"/>
              <a:t>kalktı</a:t>
            </a:r>
            <a:r>
              <a:rPr lang="en-US" dirty="0"/>
              <a:t>.</a:t>
            </a:r>
            <a:br>
              <a:rPr lang="en-US" dirty="0"/>
            </a:br>
            <a:r>
              <a:rPr lang="en-US" dirty="0" err="1"/>
              <a:t>Bugün</a:t>
            </a:r>
            <a:r>
              <a:rPr lang="en-US" dirty="0"/>
              <a:t> </a:t>
            </a:r>
            <a:r>
              <a:rPr lang="en-US" dirty="0" err="1"/>
              <a:t>okuldaki</a:t>
            </a:r>
            <a:r>
              <a:rPr lang="en-US" dirty="0"/>
              <a:t> ilk </a:t>
            </a:r>
            <a:r>
              <a:rPr lang="en-US" dirty="0" err="1"/>
              <a:t>günüydü</a:t>
            </a:r>
            <a:r>
              <a:rPr lang="en-US" dirty="0"/>
              <a:t>!</a:t>
            </a:r>
          </a:p>
        </p:txBody>
      </p:sp>
      <p:pic>
        <p:nvPicPr>
          <p:cNvPr id="2050" name="Picture 2" descr="Bir çocuk Yataktan Kalktı, Uyan Oğlum, Erken Kalk, Sabah Kalk Resmi Arka  Plan Ücretsiz İndir">
            <a:extLst>
              <a:ext uri="{FF2B5EF4-FFF2-40B4-BE49-F238E27FC236}">
                <a16:creationId xmlns:a16="http://schemas.microsoft.com/office/drawing/2014/main" id="{AD3B7C69-3E53-1DFF-6EAA-8C3F88422C8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4437" y="1894227"/>
            <a:ext cx="2143125" cy="213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85519968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BE0DA2E-11B4-AE2F-1457-1561ECE31ED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4CA7E0-56E9-50EF-9D15-E0775FE08B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426495-60EB-C25B-6BC8-86FFD2200D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83083" y="4514940"/>
            <a:ext cx="4637314" cy="16033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🎨 </a:t>
            </a:r>
            <a:r>
              <a:rPr lang="en-US" b="1" dirty="0"/>
              <a:t>O </a:t>
            </a:r>
            <a:r>
              <a:rPr lang="en-US" b="1" dirty="0" err="1"/>
              <a:t>gün</a:t>
            </a:r>
            <a:r>
              <a:rPr lang="en-US" b="1" dirty="0"/>
              <a:t> Ali </a:t>
            </a:r>
            <a:r>
              <a:rPr lang="en-US" b="1" dirty="0" err="1"/>
              <a:t>şarkılar</a:t>
            </a:r>
            <a:r>
              <a:rPr lang="en-US" b="1" dirty="0"/>
              <a:t> </a:t>
            </a:r>
            <a:r>
              <a:rPr lang="en-US" b="1" dirty="0" err="1"/>
              <a:t>söyledi</a:t>
            </a:r>
            <a:r>
              <a:rPr lang="en-US" b="1" dirty="0"/>
              <a:t>, </a:t>
            </a:r>
            <a:r>
              <a:rPr lang="en-US" b="1" dirty="0" err="1"/>
              <a:t>resimler</a:t>
            </a:r>
            <a:r>
              <a:rPr lang="en-US" b="1" dirty="0"/>
              <a:t> </a:t>
            </a:r>
            <a:r>
              <a:rPr lang="en-US" b="1" dirty="0" err="1"/>
              <a:t>çizdi</a:t>
            </a:r>
            <a:r>
              <a:rPr lang="en-US" b="1" dirty="0"/>
              <a:t>, </a:t>
            </a:r>
            <a:r>
              <a:rPr lang="en-US" b="1" dirty="0" err="1"/>
              <a:t>bahçede</a:t>
            </a:r>
            <a:r>
              <a:rPr lang="en-US" b="1" dirty="0"/>
              <a:t> </a:t>
            </a:r>
            <a:r>
              <a:rPr lang="en-US" b="1" dirty="0" err="1"/>
              <a:t>oynadı</a:t>
            </a:r>
            <a:r>
              <a:rPr lang="en-US" b="1" dirty="0"/>
              <a:t>.</a:t>
            </a:r>
            <a:endParaRPr lang="en-US" dirty="0"/>
          </a:p>
        </p:txBody>
      </p:sp>
      <p:pic>
        <p:nvPicPr>
          <p:cNvPr id="6146" name="Picture 2" descr="Parkta Seksek Oynayan çocuklar Kız çocuk Klibi Vektör, çocuk, Kız, Klips  PNG Resim ve çizimi ücretsiz Indirmek Için Arka Plan Ile">
            <a:extLst>
              <a:ext uri="{FF2B5EF4-FFF2-40B4-BE49-F238E27FC236}">
                <a16:creationId xmlns:a16="http://schemas.microsoft.com/office/drawing/2014/main" id="{0E61FEC6-5CA9-D6CC-FE1A-0E93A55CC4B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56108" y="1912189"/>
            <a:ext cx="1914525" cy="2381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8" name="Picture 4" descr="Familia divertirse al aire libre vektörler, vektör çizimler, vektörel grafik  | Depositphotos">
            <a:extLst>
              <a:ext uri="{FF2B5EF4-FFF2-40B4-BE49-F238E27FC236}">
                <a16:creationId xmlns:a16="http://schemas.microsoft.com/office/drawing/2014/main" id="{90A771A8-F530-45C2-DD63-761F91FE08F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33775" y="2207464"/>
            <a:ext cx="2562225" cy="1790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11076524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1BDA16B-C3BB-0C0C-0C3E-156DCB03908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3C477E-D2E4-EDB3-5F05-53F068F511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8C2AEB-7342-607F-C0ED-D27553B265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83083" y="4514940"/>
            <a:ext cx="4637314" cy="16033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🎨 </a:t>
            </a:r>
            <a:r>
              <a:rPr lang="en-US" b="1" dirty="0"/>
              <a:t>O </a:t>
            </a:r>
            <a:r>
              <a:rPr lang="en-US" b="1" dirty="0" err="1"/>
              <a:t>gün</a:t>
            </a:r>
            <a:r>
              <a:rPr lang="en-US" b="1" dirty="0"/>
              <a:t> Ali </a:t>
            </a:r>
            <a:r>
              <a:rPr lang="en-US" b="1" dirty="0" err="1"/>
              <a:t>şarkılar</a:t>
            </a:r>
            <a:r>
              <a:rPr lang="en-US" b="1" dirty="0"/>
              <a:t> </a:t>
            </a:r>
            <a:r>
              <a:rPr lang="en-US" b="1" dirty="0" err="1"/>
              <a:t>söyledi</a:t>
            </a:r>
            <a:r>
              <a:rPr lang="en-US" b="1" dirty="0"/>
              <a:t>, </a:t>
            </a:r>
            <a:r>
              <a:rPr lang="en-US" b="1" dirty="0" err="1"/>
              <a:t>resimler</a:t>
            </a:r>
            <a:r>
              <a:rPr lang="en-US" b="1" dirty="0"/>
              <a:t> </a:t>
            </a:r>
            <a:r>
              <a:rPr lang="en-US" b="1" dirty="0" err="1"/>
              <a:t>çizdi</a:t>
            </a:r>
            <a:r>
              <a:rPr lang="en-US" b="1" dirty="0"/>
              <a:t>, </a:t>
            </a:r>
            <a:r>
              <a:rPr lang="en-US" b="1" dirty="0" err="1"/>
              <a:t>bahçede</a:t>
            </a:r>
            <a:r>
              <a:rPr lang="en-US" b="1" dirty="0"/>
              <a:t> </a:t>
            </a:r>
            <a:r>
              <a:rPr lang="en-US" b="1" dirty="0" err="1"/>
              <a:t>oynadı</a:t>
            </a:r>
            <a:r>
              <a:rPr lang="en-US" b="1" dirty="0"/>
              <a:t>.</a:t>
            </a:r>
            <a:endParaRPr lang="en-US" dirty="0"/>
          </a:p>
        </p:txBody>
      </p:sp>
      <p:pic>
        <p:nvPicPr>
          <p:cNvPr id="6146" name="Picture 2" descr="Parkta Seksek Oynayan çocuklar Kız çocuk Klibi Vektör, çocuk, Kız, Klips  PNG Resim ve çizimi ücretsiz Indirmek Için Arka Plan Ile">
            <a:extLst>
              <a:ext uri="{FF2B5EF4-FFF2-40B4-BE49-F238E27FC236}">
                <a16:creationId xmlns:a16="http://schemas.microsoft.com/office/drawing/2014/main" id="{0A7EAE2B-CE3A-B87A-BB5E-FB8AE018B48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56108" y="1912189"/>
            <a:ext cx="1914525" cy="2381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8" name="Picture 4" descr="Familia divertirse al aire libre vektörler, vektör çizimler, vektörel grafik  | Depositphotos">
            <a:extLst>
              <a:ext uri="{FF2B5EF4-FFF2-40B4-BE49-F238E27FC236}">
                <a16:creationId xmlns:a16="http://schemas.microsoft.com/office/drawing/2014/main" id="{F70B7717-730E-FB4F-E216-C96EDA8C556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33775" y="2207464"/>
            <a:ext cx="2562225" cy="1790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1789221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7955647-A6F0-723C-3205-335FA41309B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869D67-A290-F37E-A36A-ED3C53CFBE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926334-5917-0080-D051-AE8F8719AF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83083" y="4514940"/>
            <a:ext cx="4637314" cy="16033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🎨 </a:t>
            </a:r>
            <a:r>
              <a:rPr lang="en-US" b="1" dirty="0"/>
              <a:t>O </a:t>
            </a:r>
            <a:r>
              <a:rPr lang="en-US" b="1" dirty="0" err="1"/>
              <a:t>gün</a:t>
            </a:r>
            <a:r>
              <a:rPr lang="en-US" b="1" dirty="0"/>
              <a:t> Ali </a:t>
            </a:r>
            <a:r>
              <a:rPr lang="en-US" b="1" dirty="0" err="1"/>
              <a:t>şarkılar</a:t>
            </a:r>
            <a:r>
              <a:rPr lang="en-US" b="1" dirty="0"/>
              <a:t> </a:t>
            </a:r>
            <a:r>
              <a:rPr lang="en-US" b="1" dirty="0" err="1"/>
              <a:t>söyledi</a:t>
            </a:r>
            <a:r>
              <a:rPr lang="en-US" b="1" dirty="0"/>
              <a:t>, </a:t>
            </a:r>
            <a:r>
              <a:rPr lang="en-US" b="1" dirty="0" err="1"/>
              <a:t>resimler</a:t>
            </a:r>
            <a:r>
              <a:rPr lang="en-US" b="1" dirty="0"/>
              <a:t> </a:t>
            </a:r>
            <a:r>
              <a:rPr lang="en-US" b="1" dirty="0" err="1"/>
              <a:t>çizdi</a:t>
            </a:r>
            <a:r>
              <a:rPr lang="en-US" b="1" dirty="0"/>
              <a:t>, </a:t>
            </a:r>
            <a:r>
              <a:rPr lang="en-US" b="1" dirty="0" err="1"/>
              <a:t>bahçede</a:t>
            </a:r>
            <a:r>
              <a:rPr lang="en-US" b="1" dirty="0"/>
              <a:t> </a:t>
            </a:r>
            <a:r>
              <a:rPr lang="en-US" b="1" dirty="0" err="1"/>
              <a:t>oynadı</a:t>
            </a:r>
            <a:r>
              <a:rPr lang="en-US" b="1" dirty="0"/>
              <a:t>.</a:t>
            </a:r>
            <a:endParaRPr lang="en-US" dirty="0"/>
          </a:p>
        </p:txBody>
      </p:sp>
      <p:pic>
        <p:nvPicPr>
          <p:cNvPr id="6146" name="Picture 2" descr="Parkta Seksek Oynayan çocuklar Kız çocuk Klibi Vektör, çocuk, Kız, Klips  PNG Resim ve çizimi ücretsiz Indirmek Için Arka Plan Ile">
            <a:extLst>
              <a:ext uri="{FF2B5EF4-FFF2-40B4-BE49-F238E27FC236}">
                <a16:creationId xmlns:a16="http://schemas.microsoft.com/office/drawing/2014/main" id="{3700C637-F74B-2045-915F-7B03FA75B18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56108" y="1912189"/>
            <a:ext cx="1914525" cy="2381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8" name="Picture 4" descr="Familia divertirse al aire libre vektörler, vektör çizimler, vektörel grafik  | Depositphotos">
            <a:extLst>
              <a:ext uri="{FF2B5EF4-FFF2-40B4-BE49-F238E27FC236}">
                <a16:creationId xmlns:a16="http://schemas.microsoft.com/office/drawing/2014/main" id="{CD22E67D-E5E6-4A2E-F5A1-75F99F2CFF9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33775" y="2207464"/>
            <a:ext cx="2562225" cy="1790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10562818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DD459EB-4227-C680-853B-559FE8DA716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20BC59-9124-8535-8FF4-C63742E7EE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AE1BBE-E20B-5122-1D3A-7EC95B558F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83083" y="4514940"/>
            <a:ext cx="4637314" cy="16033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🎨 </a:t>
            </a:r>
            <a:r>
              <a:rPr lang="en-US" b="1" dirty="0"/>
              <a:t>O </a:t>
            </a:r>
            <a:r>
              <a:rPr lang="en-US" b="1" dirty="0" err="1"/>
              <a:t>gün</a:t>
            </a:r>
            <a:r>
              <a:rPr lang="en-US" b="1" dirty="0"/>
              <a:t> Ali </a:t>
            </a:r>
            <a:r>
              <a:rPr lang="en-US" b="1" dirty="0" err="1"/>
              <a:t>şarkılar</a:t>
            </a:r>
            <a:r>
              <a:rPr lang="en-US" b="1" dirty="0"/>
              <a:t> </a:t>
            </a:r>
            <a:r>
              <a:rPr lang="en-US" b="1" dirty="0" err="1"/>
              <a:t>söyledi</a:t>
            </a:r>
            <a:r>
              <a:rPr lang="en-US" b="1" dirty="0"/>
              <a:t>, </a:t>
            </a:r>
            <a:r>
              <a:rPr lang="en-US" b="1" dirty="0" err="1"/>
              <a:t>resimler</a:t>
            </a:r>
            <a:r>
              <a:rPr lang="en-US" b="1" dirty="0"/>
              <a:t> </a:t>
            </a:r>
            <a:r>
              <a:rPr lang="en-US" b="1" dirty="0" err="1"/>
              <a:t>çizdi</a:t>
            </a:r>
            <a:r>
              <a:rPr lang="en-US" b="1" dirty="0"/>
              <a:t>, </a:t>
            </a:r>
            <a:r>
              <a:rPr lang="en-US" b="1" dirty="0" err="1"/>
              <a:t>bahçede</a:t>
            </a:r>
            <a:r>
              <a:rPr lang="en-US" b="1" dirty="0"/>
              <a:t> </a:t>
            </a:r>
            <a:r>
              <a:rPr lang="en-US" b="1" dirty="0" err="1"/>
              <a:t>oynadı</a:t>
            </a:r>
            <a:r>
              <a:rPr lang="en-US" b="1" dirty="0"/>
              <a:t>.</a:t>
            </a:r>
            <a:endParaRPr lang="en-US" dirty="0"/>
          </a:p>
        </p:txBody>
      </p:sp>
      <p:pic>
        <p:nvPicPr>
          <p:cNvPr id="6146" name="Picture 2" descr="Parkta Seksek Oynayan çocuklar Kız çocuk Klibi Vektör, çocuk, Kız, Klips  PNG Resim ve çizimi ücretsiz Indirmek Için Arka Plan Ile">
            <a:extLst>
              <a:ext uri="{FF2B5EF4-FFF2-40B4-BE49-F238E27FC236}">
                <a16:creationId xmlns:a16="http://schemas.microsoft.com/office/drawing/2014/main" id="{811261BC-CF40-4D98-B620-16BF71D0670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56108" y="1912189"/>
            <a:ext cx="1914525" cy="2381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8" name="Picture 4" descr="Familia divertirse al aire libre vektörler, vektör çizimler, vektörel grafik  | Depositphotos">
            <a:extLst>
              <a:ext uri="{FF2B5EF4-FFF2-40B4-BE49-F238E27FC236}">
                <a16:creationId xmlns:a16="http://schemas.microsoft.com/office/drawing/2014/main" id="{821EEC2A-2504-F86F-4087-DE7A74FEAF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33775" y="2207464"/>
            <a:ext cx="2562225" cy="1790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81138309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615DADB-F0B6-7467-BE7F-B598F8F312E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762655-791A-6F1D-6E56-4F36DB7D31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72B619-7996-64C7-FEDC-A67CD6C990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83083" y="4514940"/>
            <a:ext cx="4637314" cy="16033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🎨 </a:t>
            </a:r>
            <a:r>
              <a:rPr lang="en-US" b="1" dirty="0"/>
              <a:t>O </a:t>
            </a:r>
            <a:r>
              <a:rPr lang="en-US" b="1" dirty="0" err="1"/>
              <a:t>gün</a:t>
            </a:r>
            <a:r>
              <a:rPr lang="en-US" b="1" dirty="0"/>
              <a:t> Ali </a:t>
            </a:r>
            <a:r>
              <a:rPr lang="en-US" b="1" dirty="0" err="1"/>
              <a:t>şarkılar</a:t>
            </a:r>
            <a:r>
              <a:rPr lang="en-US" b="1" dirty="0"/>
              <a:t> </a:t>
            </a:r>
            <a:r>
              <a:rPr lang="en-US" b="1" dirty="0" err="1"/>
              <a:t>söyledi</a:t>
            </a:r>
            <a:r>
              <a:rPr lang="en-US" b="1" dirty="0"/>
              <a:t>, </a:t>
            </a:r>
            <a:r>
              <a:rPr lang="en-US" b="1" dirty="0" err="1"/>
              <a:t>resimler</a:t>
            </a:r>
            <a:r>
              <a:rPr lang="en-US" b="1" dirty="0"/>
              <a:t> </a:t>
            </a:r>
            <a:r>
              <a:rPr lang="en-US" b="1" dirty="0" err="1"/>
              <a:t>çizdi</a:t>
            </a:r>
            <a:r>
              <a:rPr lang="en-US" b="1" dirty="0"/>
              <a:t>, </a:t>
            </a:r>
            <a:r>
              <a:rPr lang="en-US" b="1" dirty="0" err="1"/>
              <a:t>bahçede</a:t>
            </a:r>
            <a:r>
              <a:rPr lang="en-US" b="1" dirty="0"/>
              <a:t> </a:t>
            </a:r>
            <a:r>
              <a:rPr lang="en-US" b="1" dirty="0" err="1"/>
              <a:t>oynadı</a:t>
            </a:r>
            <a:r>
              <a:rPr lang="en-US" b="1" dirty="0"/>
              <a:t>.</a:t>
            </a:r>
            <a:endParaRPr lang="en-US" dirty="0"/>
          </a:p>
        </p:txBody>
      </p:sp>
      <p:pic>
        <p:nvPicPr>
          <p:cNvPr id="6146" name="Picture 2" descr="Parkta Seksek Oynayan çocuklar Kız çocuk Klibi Vektör, çocuk, Kız, Klips  PNG Resim ve çizimi ücretsiz Indirmek Için Arka Plan Ile">
            <a:extLst>
              <a:ext uri="{FF2B5EF4-FFF2-40B4-BE49-F238E27FC236}">
                <a16:creationId xmlns:a16="http://schemas.microsoft.com/office/drawing/2014/main" id="{0A7E3781-61A9-A20D-D329-4C8894D1C04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56108" y="1912189"/>
            <a:ext cx="1914525" cy="2381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8" name="Picture 4" descr="Familia divertirse al aire libre vektörler, vektör çizimler, vektörel grafik  | Depositphotos">
            <a:extLst>
              <a:ext uri="{FF2B5EF4-FFF2-40B4-BE49-F238E27FC236}">
                <a16:creationId xmlns:a16="http://schemas.microsoft.com/office/drawing/2014/main" id="{B6B968A4-0472-199F-D359-9D3FF398FAD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33775" y="2207464"/>
            <a:ext cx="2562225" cy="1790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37824701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FDB8CD7-4F77-B533-C347-67FB755DF67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E5CF05-C8FB-5397-FE70-7DB0A2846C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F9287E-8FDB-D99C-19D9-F4D7AE949C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83083" y="4514940"/>
            <a:ext cx="4637314" cy="16033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🎨 </a:t>
            </a:r>
            <a:r>
              <a:rPr lang="en-US" b="1" dirty="0"/>
              <a:t>O </a:t>
            </a:r>
            <a:r>
              <a:rPr lang="en-US" b="1" dirty="0" err="1"/>
              <a:t>gün</a:t>
            </a:r>
            <a:r>
              <a:rPr lang="en-US" b="1" dirty="0"/>
              <a:t> Ali </a:t>
            </a:r>
            <a:r>
              <a:rPr lang="en-US" b="1" dirty="0" err="1"/>
              <a:t>şarkılar</a:t>
            </a:r>
            <a:r>
              <a:rPr lang="en-US" b="1" dirty="0"/>
              <a:t> </a:t>
            </a:r>
            <a:r>
              <a:rPr lang="en-US" b="1" dirty="0" err="1"/>
              <a:t>söyledi</a:t>
            </a:r>
            <a:r>
              <a:rPr lang="en-US" b="1" dirty="0"/>
              <a:t>, </a:t>
            </a:r>
            <a:r>
              <a:rPr lang="en-US" b="1" dirty="0" err="1"/>
              <a:t>resimler</a:t>
            </a:r>
            <a:r>
              <a:rPr lang="en-US" b="1" dirty="0"/>
              <a:t> </a:t>
            </a:r>
            <a:r>
              <a:rPr lang="en-US" b="1" dirty="0" err="1"/>
              <a:t>çizdi</a:t>
            </a:r>
            <a:r>
              <a:rPr lang="en-US" b="1" dirty="0"/>
              <a:t>, </a:t>
            </a:r>
            <a:r>
              <a:rPr lang="en-US" b="1" dirty="0" err="1"/>
              <a:t>bahçede</a:t>
            </a:r>
            <a:r>
              <a:rPr lang="en-US" b="1" dirty="0"/>
              <a:t> </a:t>
            </a:r>
            <a:r>
              <a:rPr lang="en-US" b="1" dirty="0" err="1"/>
              <a:t>oynadı</a:t>
            </a:r>
            <a:r>
              <a:rPr lang="en-US" b="1" dirty="0"/>
              <a:t>.</a:t>
            </a:r>
            <a:endParaRPr lang="en-US" dirty="0"/>
          </a:p>
        </p:txBody>
      </p:sp>
      <p:pic>
        <p:nvPicPr>
          <p:cNvPr id="6146" name="Picture 2" descr="Parkta Seksek Oynayan çocuklar Kız çocuk Klibi Vektör, çocuk, Kız, Klips  PNG Resim ve çizimi ücretsiz Indirmek Için Arka Plan Ile">
            <a:extLst>
              <a:ext uri="{FF2B5EF4-FFF2-40B4-BE49-F238E27FC236}">
                <a16:creationId xmlns:a16="http://schemas.microsoft.com/office/drawing/2014/main" id="{14CE0CBA-2F29-C6DC-8330-9644655E853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56108" y="1912189"/>
            <a:ext cx="1914525" cy="2381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8" name="Picture 4" descr="Familia divertirse al aire libre vektörler, vektör çizimler, vektörel grafik  | Depositphotos">
            <a:extLst>
              <a:ext uri="{FF2B5EF4-FFF2-40B4-BE49-F238E27FC236}">
                <a16:creationId xmlns:a16="http://schemas.microsoft.com/office/drawing/2014/main" id="{07F125AF-7347-5205-F1F4-56EC6F96FAC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33775" y="2207464"/>
            <a:ext cx="2562225" cy="1790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14541697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88BC049-76C7-7B36-1C13-18C18B6C146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9AD734-133C-A388-A44C-593553BD75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370616-B289-5883-0C96-FD9E2FA8F9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83083" y="4514940"/>
            <a:ext cx="4637314" cy="16033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🎨 </a:t>
            </a:r>
            <a:r>
              <a:rPr lang="en-US" b="1" dirty="0"/>
              <a:t>O </a:t>
            </a:r>
            <a:r>
              <a:rPr lang="en-US" b="1" dirty="0" err="1"/>
              <a:t>gün</a:t>
            </a:r>
            <a:r>
              <a:rPr lang="en-US" b="1" dirty="0"/>
              <a:t> Ali </a:t>
            </a:r>
            <a:r>
              <a:rPr lang="en-US" b="1" dirty="0" err="1"/>
              <a:t>şarkılar</a:t>
            </a:r>
            <a:r>
              <a:rPr lang="en-US" b="1" dirty="0"/>
              <a:t> </a:t>
            </a:r>
            <a:r>
              <a:rPr lang="en-US" b="1" dirty="0" err="1"/>
              <a:t>söyledi</a:t>
            </a:r>
            <a:r>
              <a:rPr lang="en-US" b="1" dirty="0"/>
              <a:t>, </a:t>
            </a:r>
            <a:r>
              <a:rPr lang="en-US" b="1" dirty="0" err="1"/>
              <a:t>resimler</a:t>
            </a:r>
            <a:r>
              <a:rPr lang="en-US" b="1" dirty="0"/>
              <a:t> </a:t>
            </a:r>
            <a:r>
              <a:rPr lang="en-US" b="1" dirty="0" err="1"/>
              <a:t>çizdi</a:t>
            </a:r>
            <a:r>
              <a:rPr lang="en-US" b="1" dirty="0"/>
              <a:t>, </a:t>
            </a:r>
            <a:r>
              <a:rPr lang="en-US" b="1" dirty="0" err="1"/>
              <a:t>bahçede</a:t>
            </a:r>
            <a:r>
              <a:rPr lang="en-US" b="1" dirty="0"/>
              <a:t> </a:t>
            </a:r>
            <a:r>
              <a:rPr lang="en-US" b="1" dirty="0" err="1"/>
              <a:t>oynadı</a:t>
            </a:r>
            <a:r>
              <a:rPr lang="en-US" b="1" dirty="0"/>
              <a:t>.</a:t>
            </a:r>
            <a:endParaRPr lang="en-US" dirty="0"/>
          </a:p>
        </p:txBody>
      </p:sp>
      <p:pic>
        <p:nvPicPr>
          <p:cNvPr id="6146" name="Picture 2" descr="Parkta Seksek Oynayan çocuklar Kız çocuk Klibi Vektör, çocuk, Kız, Klips  PNG Resim ve çizimi ücretsiz Indirmek Için Arka Plan Ile">
            <a:extLst>
              <a:ext uri="{FF2B5EF4-FFF2-40B4-BE49-F238E27FC236}">
                <a16:creationId xmlns:a16="http://schemas.microsoft.com/office/drawing/2014/main" id="{91F2765B-C79A-E45F-4CEC-9968D423331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56108" y="1912189"/>
            <a:ext cx="1914525" cy="2381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8" name="Picture 4" descr="Familia divertirse al aire libre vektörler, vektör çizimler, vektörel grafik  | Depositphotos">
            <a:extLst>
              <a:ext uri="{FF2B5EF4-FFF2-40B4-BE49-F238E27FC236}">
                <a16:creationId xmlns:a16="http://schemas.microsoft.com/office/drawing/2014/main" id="{27583320-6A55-B113-D0CA-D931B5B52B2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33775" y="2207464"/>
            <a:ext cx="2562225" cy="1790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24422155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2615790-D59B-3865-E9B9-E2D5E1246B8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A75C68-ED17-9DB6-EAF6-3B45BC3F89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4A181C-8BE1-C80E-1B73-1D8FD81B27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83083" y="4514940"/>
            <a:ext cx="4637314" cy="16033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🎨 </a:t>
            </a:r>
            <a:r>
              <a:rPr lang="en-US" b="1" dirty="0"/>
              <a:t>O </a:t>
            </a:r>
            <a:r>
              <a:rPr lang="en-US" b="1" dirty="0" err="1"/>
              <a:t>gün</a:t>
            </a:r>
            <a:r>
              <a:rPr lang="en-US" b="1" dirty="0"/>
              <a:t> Ali </a:t>
            </a:r>
            <a:r>
              <a:rPr lang="en-US" b="1" dirty="0" err="1"/>
              <a:t>şarkılar</a:t>
            </a:r>
            <a:r>
              <a:rPr lang="en-US" b="1" dirty="0"/>
              <a:t> </a:t>
            </a:r>
            <a:r>
              <a:rPr lang="en-US" b="1" dirty="0" err="1"/>
              <a:t>söyledi</a:t>
            </a:r>
            <a:r>
              <a:rPr lang="en-US" b="1" dirty="0"/>
              <a:t>, </a:t>
            </a:r>
            <a:r>
              <a:rPr lang="en-US" b="1" dirty="0" err="1"/>
              <a:t>resimler</a:t>
            </a:r>
            <a:r>
              <a:rPr lang="en-US" b="1" dirty="0"/>
              <a:t> </a:t>
            </a:r>
            <a:r>
              <a:rPr lang="en-US" b="1" dirty="0" err="1"/>
              <a:t>çizdi</a:t>
            </a:r>
            <a:r>
              <a:rPr lang="en-US" b="1" dirty="0"/>
              <a:t>, </a:t>
            </a:r>
            <a:r>
              <a:rPr lang="en-US" b="1" dirty="0" err="1"/>
              <a:t>bahçede</a:t>
            </a:r>
            <a:r>
              <a:rPr lang="en-US" b="1" dirty="0"/>
              <a:t> </a:t>
            </a:r>
            <a:r>
              <a:rPr lang="en-US" b="1" dirty="0" err="1"/>
              <a:t>oynadı</a:t>
            </a:r>
            <a:r>
              <a:rPr lang="en-US" b="1" dirty="0"/>
              <a:t>.</a:t>
            </a:r>
            <a:endParaRPr lang="en-US" dirty="0"/>
          </a:p>
        </p:txBody>
      </p:sp>
      <p:pic>
        <p:nvPicPr>
          <p:cNvPr id="6146" name="Picture 2" descr="Parkta Seksek Oynayan çocuklar Kız çocuk Klibi Vektör, çocuk, Kız, Klips  PNG Resim ve çizimi ücretsiz Indirmek Için Arka Plan Ile">
            <a:extLst>
              <a:ext uri="{FF2B5EF4-FFF2-40B4-BE49-F238E27FC236}">
                <a16:creationId xmlns:a16="http://schemas.microsoft.com/office/drawing/2014/main" id="{EA41F9BC-5547-BAE0-C2EF-5B8ED01CD30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56108" y="1912189"/>
            <a:ext cx="1914525" cy="2381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8" name="Picture 4" descr="Familia divertirse al aire libre vektörler, vektör çizimler, vektörel grafik  | Depositphotos">
            <a:extLst>
              <a:ext uri="{FF2B5EF4-FFF2-40B4-BE49-F238E27FC236}">
                <a16:creationId xmlns:a16="http://schemas.microsoft.com/office/drawing/2014/main" id="{C922FD65-F201-232E-A438-357EECD73E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33775" y="2207464"/>
            <a:ext cx="2562225" cy="1790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62956145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B060E6E-C80C-8C1B-FFD3-F82167892C3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8D0431-CCB3-6228-4A14-A7B727DB1B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CBDAFE-16B4-D458-7C85-F1613A3C54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14503" y="4889500"/>
            <a:ext cx="4637314" cy="16033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🏡 </a:t>
            </a:r>
            <a:r>
              <a:rPr lang="en-US" b="1" dirty="0" err="1"/>
              <a:t>Okul</a:t>
            </a:r>
            <a:r>
              <a:rPr lang="en-US" b="1" dirty="0"/>
              <a:t> </a:t>
            </a:r>
            <a:r>
              <a:rPr lang="en-US" b="1" dirty="0" err="1"/>
              <a:t>çıkışında</a:t>
            </a:r>
            <a:r>
              <a:rPr lang="en-US" b="1" dirty="0"/>
              <a:t> Ali </a:t>
            </a:r>
            <a:r>
              <a:rPr lang="en-US" b="1" dirty="0" err="1"/>
              <a:t>annesine</a:t>
            </a:r>
            <a:r>
              <a:rPr lang="en-US" b="1" dirty="0"/>
              <a:t> </a:t>
            </a:r>
            <a:r>
              <a:rPr lang="en-US" b="1" dirty="0" err="1"/>
              <a:t>sarıldı</a:t>
            </a:r>
            <a:r>
              <a:rPr lang="en-US" b="1" dirty="0"/>
              <a:t>.</a:t>
            </a:r>
            <a:br>
              <a:rPr lang="en-US" dirty="0"/>
            </a:br>
            <a:r>
              <a:rPr lang="en-US" dirty="0"/>
              <a:t>“Anne, </a:t>
            </a:r>
            <a:r>
              <a:rPr lang="en-US" dirty="0" err="1"/>
              <a:t>okul</a:t>
            </a:r>
            <a:r>
              <a:rPr lang="en-US" dirty="0"/>
              <a:t> </a:t>
            </a:r>
            <a:r>
              <a:rPr lang="en-US" dirty="0" err="1"/>
              <a:t>çok</a:t>
            </a:r>
            <a:r>
              <a:rPr lang="en-US" dirty="0"/>
              <a:t> </a:t>
            </a:r>
            <a:r>
              <a:rPr lang="en-US" dirty="0" err="1"/>
              <a:t>güzel</a:t>
            </a:r>
            <a:r>
              <a:rPr lang="en-US" dirty="0"/>
              <a:t>!” </a:t>
            </a:r>
            <a:r>
              <a:rPr lang="en-US" dirty="0" err="1"/>
              <a:t>dedi</a:t>
            </a:r>
            <a:r>
              <a:rPr lang="en-US" dirty="0"/>
              <a:t>.</a:t>
            </a:r>
          </a:p>
        </p:txBody>
      </p:sp>
      <p:pic>
        <p:nvPicPr>
          <p:cNvPr id="7170" name="Picture 2" descr="Anne çocuğuna Sarılıyor 3d Grafik, Anne, çocuk, Anneler Günü PNG Resim  Şeffaf ve çizimi Ücretsiz İndirilebilir">
            <a:extLst>
              <a:ext uri="{FF2B5EF4-FFF2-40B4-BE49-F238E27FC236}">
                <a16:creationId xmlns:a16="http://schemas.microsoft.com/office/drawing/2014/main" id="{1902835A-617C-C668-1F84-C522EA39632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9183" y="1720186"/>
            <a:ext cx="2393633" cy="2989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2" name="Picture 4" descr="Çocuk eğlence vektörler, vektör çizimler, vektörel grafik | Depositphotos">
            <a:extLst>
              <a:ext uri="{FF2B5EF4-FFF2-40B4-BE49-F238E27FC236}">
                <a16:creationId xmlns:a16="http://schemas.microsoft.com/office/drawing/2014/main" id="{E5F0AF27-0418-A489-C985-5A50DD4FBA2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38495" y="2852057"/>
            <a:ext cx="2143125" cy="213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4" name="Picture 6" descr="Okul spor vektörler, vektör çizimler, vektörel grafik | Depositphotos">
            <a:extLst>
              <a:ext uri="{FF2B5EF4-FFF2-40B4-BE49-F238E27FC236}">
                <a16:creationId xmlns:a16="http://schemas.microsoft.com/office/drawing/2014/main" id="{5D9DDACE-AE5C-987B-00DC-CBACEF5D264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4178" y="2852057"/>
            <a:ext cx="2600325" cy="1752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94643844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B4DD0AE-B9AA-7F09-21FF-25978BE0E48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1CCA9C-DAE4-CFED-A7AD-6A0044C12A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56D7C6-CDFA-B8D5-1472-7E1CDD1917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14503" y="4889500"/>
            <a:ext cx="4637314" cy="16033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🏡 </a:t>
            </a:r>
            <a:r>
              <a:rPr lang="en-US" b="1" dirty="0" err="1"/>
              <a:t>Okul</a:t>
            </a:r>
            <a:r>
              <a:rPr lang="en-US" b="1" dirty="0"/>
              <a:t> </a:t>
            </a:r>
            <a:r>
              <a:rPr lang="en-US" b="1" dirty="0" err="1"/>
              <a:t>çıkışında</a:t>
            </a:r>
            <a:r>
              <a:rPr lang="en-US" b="1" dirty="0"/>
              <a:t> Ali </a:t>
            </a:r>
            <a:r>
              <a:rPr lang="en-US" b="1" dirty="0" err="1"/>
              <a:t>annesine</a:t>
            </a:r>
            <a:r>
              <a:rPr lang="en-US" b="1" dirty="0"/>
              <a:t> </a:t>
            </a:r>
            <a:r>
              <a:rPr lang="en-US" b="1" dirty="0" err="1"/>
              <a:t>sarıldı</a:t>
            </a:r>
            <a:r>
              <a:rPr lang="en-US" b="1" dirty="0"/>
              <a:t>.</a:t>
            </a:r>
            <a:br>
              <a:rPr lang="en-US" dirty="0"/>
            </a:br>
            <a:r>
              <a:rPr lang="en-US" dirty="0"/>
              <a:t>“Anne, </a:t>
            </a:r>
            <a:r>
              <a:rPr lang="en-US" dirty="0" err="1"/>
              <a:t>okul</a:t>
            </a:r>
            <a:r>
              <a:rPr lang="en-US" dirty="0"/>
              <a:t> </a:t>
            </a:r>
            <a:r>
              <a:rPr lang="en-US" dirty="0" err="1"/>
              <a:t>çok</a:t>
            </a:r>
            <a:r>
              <a:rPr lang="en-US" dirty="0"/>
              <a:t> </a:t>
            </a:r>
            <a:r>
              <a:rPr lang="en-US" dirty="0" err="1"/>
              <a:t>güzel</a:t>
            </a:r>
            <a:r>
              <a:rPr lang="en-US" dirty="0"/>
              <a:t>!” </a:t>
            </a:r>
            <a:r>
              <a:rPr lang="en-US" dirty="0" err="1"/>
              <a:t>dedi</a:t>
            </a:r>
            <a:r>
              <a:rPr lang="en-US" dirty="0"/>
              <a:t>.</a:t>
            </a:r>
          </a:p>
        </p:txBody>
      </p:sp>
      <p:pic>
        <p:nvPicPr>
          <p:cNvPr id="7170" name="Picture 2" descr="Anne çocuğuna Sarılıyor 3d Grafik, Anne, çocuk, Anneler Günü PNG Resim  Şeffaf ve çizimi Ücretsiz İndirilebilir">
            <a:extLst>
              <a:ext uri="{FF2B5EF4-FFF2-40B4-BE49-F238E27FC236}">
                <a16:creationId xmlns:a16="http://schemas.microsoft.com/office/drawing/2014/main" id="{000D1828-4A8F-B691-8B83-FB85B2FDB8E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9183" y="1720186"/>
            <a:ext cx="2393633" cy="2989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2" name="Picture 4" descr="Çocuk eğlence vektörler, vektör çizimler, vektörel grafik | Depositphotos">
            <a:extLst>
              <a:ext uri="{FF2B5EF4-FFF2-40B4-BE49-F238E27FC236}">
                <a16:creationId xmlns:a16="http://schemas.microsoft.com/office/drawing/2014/main" id="{1235C0BB-0016-225B-9F6F-6ECCB1A5FA6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38495" y="2852057"/>
            <a:ext cx="2143125" cy="213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4" name="Picture 6" descr="Okul spor vektörler, vektör çizimler, vektörel grafik | Depositphotos">
            <a:extLst>
              <a:ext uri="{FF2B5EF4-FFF2-40B4-BE49-F238E27FC236}">
                <a16:creationId xmlns:a16="http://schemas.microsoft.com/office/drawing/2014/main" id="{1A4A3988-F322-497F-1D55-F1505E5899B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4178" y="2852057"/>
            <a:ext cx="2600325" cy="1752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788523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9988924-7BF5-0DF5-A52C-D3558422C8C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E74D4B-90F4-D9F8-9488-305895FE60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62348D-022C-D0D6-7FB3-1E2FD92CDE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77343" y="4231367"/>
            <a:ext cx="4637314" cy="160337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🛏️ </a:t>
            </a:r>
            <a:r>
              <a:rPr lang="en-US" b="1" dirty="0"/>
              <a:t>Ali </a:t>
            </a:r>
            <a:r>
              <a:rPr lang="en-US" b="1" dirty="0" err="1"/>
              <a:t>sabah</a:t>
            </a:r>
            <a:r>
              <a:rPr lang="en-US" b="1" dirty="0"/>
              <a:t> </a:t>
            </a:r>
            <a:r>
              <a:rPr lang="en-US" b="1" dirty="0" err="1"/>
              <a:t>erkenden</a:t>
            </a:r>
            <a:r>
              <a:rPr lang="en-US" b="1" dirty="0"/>
              <a:t> </a:t>
            </a:r>
            <a:r>
              <a:rPr lang="en-US" b="1" dirty="0" err="1"/>
              <a:t>uyandı</a:t>
            </a:r>
            <a:r>
              <a:rPr lang="en-US" b="1" dirty="0"/>
              <a:t>.</a:t>
            </a:r>
            <a:br>
              <a:rPr lang="en-US" dirty="0"/>
            </a:br>
            <a:r>
              <a:rPr lang="en-US" dirty="0" err="1"/>
              <a:t>Yatağından</a:t>
            </a:r>
            <a:r>
              <a:rPr lang="en-US" dirty="0"/>
              <a:t> </a:t>
            </a:r>
            <a:r>
              <a:rPr lang="en-US" dirty="0" err="1"/>
              <a:t>heyecanla</a:t>
            </a:r>
            <a:r>
              <a:rPr lang="en-US" dirty="0"/>
              <a:t> </a:t>
            </a:r>
            <a:r>
              <a:rPr lang="en-US" dirty="0" err="1"/>
              <a:t>kalktı</a:t>
            </a:r>
            <a:r>
              <a:rPr lang="en-US" dirty="0"/>
              <a:t>.</a:t>
            </a:r>
            <a:br>
              <a:rPr lang="en-US" dirty="0"/>
            </a:br>
            <a:r>
              <a:rPr lang="en-US" dirty="0" err="1"/>
              <a:t>Bugün</a:t>
            </a:r>
            <a:r>
              <a:rPr lang="en-US" dirty="0"/>
              <a:t> </a:t>
            </a:r>
            <a:r>
              <a:rPr lang="en-US" dirty="0" err="1"/>
              <a:t>okuldaki</a:t>
            </a:r>
            <a:r>
              <a:rPr lang="en-US" dirty="0"/>
              <a:t> ilk </a:t>
            </a:r>
            <a:r>
              <a:rPr lang="en-US" dirty="0" err="1"/>
              <a:t>günüydü</a:t>
            </a:r>
            <a:r>
              <a:rPr lang="en-US" dirty="0"/>
              <a:t>!</a:t>
            </a:r>
          </a:p>
        </p:txBody>
      </p:sp>
      <p:pic>
        <p:nvPicPr>
          <p:cNvPr id="2050" name="Picture 2" descr="Bir çocuk Yataktan Kalktı, Uyan Oğlum, Erken Kalk, Sabah Kalk Resmi Arka  Plan Ücretsiz İndir">
            <a:extLst>
              <a:ext uri="{FF2B5EF4-FFF2-40B4-BE49-F238E27FC236}">
                <a16:creationId xmlns:a16="http://schemas.microsoft.com/office/drawing/2014/main" id="{5905D341-E873-9118-E7CB-14B928F644B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4437" y="1894227"/>
            <a:ext cx="2143125" cy="213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91254997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82B8B64-1B7A-1BFF-D2A8-2E653D26FEF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882C0B-739E-6E8E-6E5A-A201BB0616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7F6708-CF31-8152-E6D4-EC77F94C97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14503" y="4889500"/>
            <a:ext cx="4637314" cy="16033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🏡 </a:t>
            </a:r>
            <a:r>
              <a:rPr lang="en-US" b="1" dirty="0" err="1"/>
              <a:t>Okul</a:t>
            </a:r>
            <a:r>
              <a:rPr lang="en-US" b="1" dirty="0"/>
              <a:t> </a:t>
            </a:r>
            <a:r>
              <a:rPr lang="en-US" b="1" dirty="0" err="1"/>
              <a:t>çıkışında</a:t>
            </a:r>
            <a:r>
              <a:rPr lang="en-US" b="1" dirty="0"/>
              <a:t> Ali </a:t>
            </a:r>
            <a:r>
              <a:rPr lang="en-US" b="1" dirty="0" err="1"/>
              <a:t>annesine</a:t>
            </a:r>
            <a:r>
              <a:rPr lang="en-US" b="1" dirty="0"/>
              <a:t> </a:t>
            </a:r>
            <a:r>
              <a:rPr lang="en-US" b="1" dirty="0" err="1"/>
              <a:t>sarıldı</a:t>
            </a:r>
            <a:r>
              <a:rPr lang="en-US" b="1" dirty="0"/>
              <a:t>.</a:t>
            </a:r>
            <a:br>
              <a:rPr lang="en-US" dirty="0"/>
            </a:br>
            <a:r>
              <a:rPr lang="en-US" dirty="0"/>
              <a:t>“Anne, </a:t>
            </a:r>
            <a:r>
              <a:rPr lang="en-US" dirty="0" err="1"/>
              <a:t>okul</a:t>
            </a:r>
            <a:r>
              <a:rPr lang="en-US" dirty="0"/>
              <a:t> </a:t>
            </a:r>
            <a:r>
              <a:rPr lang="en-US" dirty="0" err="1"/>
              <a:t>çok</a:t>
            </a:r>
            <a:r>
              <a:rPr lang="en-US" dirty="0"/>
              <a:t> </a:t>
            </a:r>
            <a:r>
              <a:rPr lang="en-US" dirty="0" err="1"/>
              <a:t>güzel</a:t>
            </a:r>
            <a:r>
              <a:rPr lang="en-US" dirty="0"/>
              <a:t>!” </a:t>
            </a:r>
            <a:r>
              <a:rPr lang="en-US" dirty="0" err="1"/>
              <a:t>dedi</a:t>
            </a:r>
            <a:r>
              <a:rPr lang="en-US" dirty="0"/>
              <a:t>.</a:t>
            </a:r>
          </a:p>
        </p:txBody>
      </p:sp>
      <p:pic>
        <p:nvPicPr>
          <p:cNvPr id="7170" name="Picture 2" descr="Anne çocuğuna Sarılıyor 3d Grafik, Anne, çocuk, Anneler Günü PNG Resim  Şeffaf ve çizimi Ücretsiz İndirilebilir">
            <a:extLst>
              <a:ext uri="{FF2B5EF4-FFF2-40B4-BE49-F238E27FC236}">
                <a16:creationId xmlns:a16="http://schemas.microsoft.com/office/drawing/2014/main" id="{6CF7AAC9-E0FE-FE20-EC78-4483AF09A78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9183" y="1720186"/>
            <a:ext cx="2393633" cy="2989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2" name="Picture 4" descr="Çocuk eğlence vektörler, vektör çizimler, vektörel grafik | Depositphotos">
            <a:extLst>
              <a:ext uri="{FF2B5EF4-FFF2-40B4-BE49-F238E27FC236}">
                <a16:creationId xmlns:a16="http://schemas.microsoft.com/office/drawing/2014/main" id="{391EFB9E-CE04-C36B-1E31-8561A89D1C7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38495" y="2852057"/>
            <a:ext cx="2143125" cy="213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4" name="Picture 6" descr="Okul spor vektörler, vektör çizimler, vektörel grafik | Depositphotos">
            <a:extLst>
              <a:ext uri="{FF2B5EF4-FFF2-40B4-BE49-F238E27FC236}">
                <a16:creationId xmlns:a16="http://schemas.microsoft.com/office/drawing/2014/main" id="{21C051AB-1061-AEB7-6C28-35C657192F3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4178" y="2852057"/>
            <a:ext cx="2600325" cy="1752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16369407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5D9CAAA-C3F0-181B-356F-60E10B54787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ACD576-2FCD-B5F1-A70E-FB32B8E48C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B408B7-6904-D920-4309-A52FA3BE4F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14503" y="4889500"/>
            <a:ext cx="4637314" cy="16033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🏡 </a:t>
            </a:r>
            <a:r>
              <a:rPr lang="en-US" b="1" dirty="0" err="1"/>
              <a:t>Okul</a:t>
            </a:r>
            <a:r>
              <a:rPr lang="en-US" b="1" dirty="0"/>
              <a:t> </a:t>
            </a:r>
            <a:r>
              <a:rPr lang="en-US" b="1" dirty="0" err="1"/>
              <a:t>çıkışında</a:t>
            </a:r>
            <a:r>
              <a:rPr lang="en-US" b="1" dirty="0"/>
              <a:t> Ali </a:t>
            </a:r>
            <a:r>
              <a:rPr lang="en-US" b="1" dirty="0" err="1"/>
              <a:t>annesine</a:t>
            </a:r>
            <a:r>
              <a:rPr lang="en-US" b="1" dirty="0"/>
              <a:t> </a:t>
            </a:r>
            <a:r>
              <a:rPr lang="en-US" b="1" dirty="0" err="1"/>
              <a:t>sarıldı</a:t>
            </a:r>
            <a:r>
              <a:rPr lang="en-US" b="1" dirty="0"/>
              <a:t>.</a:t>
            </a:r>
            <a:br>
              <a:rPr lang="en-US" dirty="0"/>
            </a:br>
            <a:r>
              <a:rPr lang="en-US" dirty="0"/>
              <a:t>“Anne, </a:t>
            </a:r>
            <a:r>
              <a:rPr lang="en-US" dirty="0" err="1"/>
              <a:t>okul</a:t>
            </a:r>
            <a:r>
              <a:rPr lang="en-US" dirty="0"/>
              <a:t> </a:t>
            </a:r>
            <a:r>
              <a:rPr lang="en-US" dirty="0" err="1"/>
              <a:t>çok</a:t>
            </a:r>
            <a:r>
              <a:rPr lang="en-US" dirty="0"/>
              <a:t> </a:t>
            </a:r>
            <a:r>
              <a:rPr lang="en-US" dirty="0" err="1"/>
              <a:t>güzel</a:t>
            </a:r>
            <a:r>
              <a:rPr lang="en-US" dirty="0"/>
              <a:t>!” </a:t>
            </a:r>
            <a:r>
              <a:rPr lang="en-US" dirty="0" err="1"/>
              <a:t>dedi</a:t>
            </a:r>
            <a:r>
              <a:rPr lang="en-US" dirty="0"/>
              <a:t>.</a:t>
            </a:r>
          </a:p>
        </p:txBody>
      </p:sp>
      <p:pic>
        <p:nvPicPr>
          <p:cNvPr id="7170" name="Picture 2" descr="Anne çocuğuna Sarılıyor 3d Grafik, Anne, çocuk, Anneler Günü PNG Resim  Şeffaf ve çizimi Ücretsiz İndirilebilir">
            <a:extLst>
              <a:ext uri="{FF2B5EF4-FFF2-40B4-BE49-F238E27FC236}">
                <a16:creationId xmlns:a16="http://schemas.microsoft.com/office/drawing/2014/main" id="{3227FAE0-7575-0DEA-475E-FF49485A742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9183" y="1720186"/>
            <a:ext cx="2393633" cy="2989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2" name="Picture 4" descr="Çocuk eğlence vektörler, vektör çizimler, vektörel grafik | Depositphotos">
            <a:extLst>
              <a:ext uri="{FF2B5EF4-FFF2-40B4-BE49-F238E27FC236}">
                <a16:creationId xmlns:a16="http://schemas.microsoft.com/office/drawing/2014/main" id="{62415EE5-0645-4DEB-2B9C-D6B110DFDCA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38495" y="2852057"/>
            <a:ext cx="2143125" cy="213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4" name="Picture 6" descr="Okul spor vektörler, vektör çizimler, vektörel grafik | Depositphotos">
            <a:extLst>
              <a:ext uri="{FF2B5EF4-FFF2-40B4-BE49-F238E27FC236}">
                <a16:creationId xmlns:a16="http://schemas.microsoft.com/office/drawing/2014/main" id="{74D110F3-C99E-8350-CA65-513EC422DDD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4178" y="2852057"/>
            <a:ext cx="2600325" cy="1752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22403054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3D59F11-401A-70F7-7AFB-EC003CC6D6F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3238A4-68BE-4384-18A4-251C75FDE9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80DB83-5A24-6478-2CBE-0F2CF32F1D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14503" y="4889500"/>
            <a:ext cx="4637314" cy="16033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🏡 </a:t>
            </a:r>
            <a:r>
              <a:rPr lang="en-US" b="1" dirty="0" err="1"/>
              <a:t>Okul</a:t>
            </a:r>
            <a:r>
              <a:rPr lang="en-US" b="1" dirty="0"/>
              <a:t> </a:t>
            </a:r>
            <a:r>
              <a:rPr lang="en-US" b="1" dirty="0" err="1"/>
              <a:t>çıkışında</a:t>
            </a:r>
            <a:r>
              <a:rPr lang="en-US" b="1" dirty="0"/>
              <a:t> Ali </a:t>
            </a:r>
            <a:r>
              <a:rPr lang="en-US" b="1" dirty="0" err="1"/>
              <a:t>annesine</a:t>
            </a:r>
            <a:r>
              <a:rPr lang="en-US" b="1" dirty="0"/>
              <a:t> </a:t>
            </a:r>
            <a:r>
              <a:rPr lang="en-US" b="1" dirty="0" err="1"/>
              <a:t>sarıldı</a:t>
            </a:r>
            <a:r>
              <a:rPr lang="en-US" b="1" dirty="0"/>
              <a:t>.</a:t>
            </a:r>
            <a:br>
              <a:rPr lang="en-US" dirty="0"/>
            </a:br>
            <a:r>
              <a:rPr lang="en-US" dirty="0"/>
              <a:t>“Anne, </a:t>
            </a:r>
            <a:r>
              <a:rPr lang="en-US" dirty="0" err="1"/>
              <a:t>okul</a:t>
            </a:r>
            <a:r>
              <a:rPr lang="en-US" dirty="0"/>
              <a:t> </a:t>
            </a:r>
            <a:r>
              <a:rPr lang="en-US" dirty="0" err="1"/>
              <a:t>çok</a:t>
            </a:r>
            <a:r>
              <a:rPr lang="en-US" dirty="0"/>
              <a:t> </a:t>
            </a:r>
            <a:r>
              <a:rPr lang="en-US" dirty="0" err="1"/>
              <a:t>güzel</a:t>
            </a:r>
            <a:r>
              <a:rPr lang="en-US" dirty="0"/>
              <a:t>!” </a:t>
            </a:r>
            <a:r>
              <a:rPr lang="en-US" dirty="0" err="1"/>
              <a:t>dedi</a:t>
            </a:r>
            <a:r>
              <a:rPr lang="en-US" dirty="0"/>
              <a:t>.</a:t>
            </a:r>
          </a:p>
        </p:txBody>
      </p:sp>
      <p:pic>
        <p:nvPicPr>
          <p:cNvPr id="7170" name="Picture 2" descr="Anne çocuğuna Sarılıyor 3d Grafik, Anne, çocuk, Anneler Günü PNG Resim  Şeffaf ve çizimi Ücretsiz İndirilebilir">
            <a:extLst>
              <a:ext uri="{FF2B5EF4-FFF2-40B4-BE49-F238E27FC236}">
                <a16:creationId xmlns:a16="http://schemas.microsoft.com/office/drawing/2014/main" id="{5A0BBAB1-9B07-DAB5-E0A1-30B5265314A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9183" y="1720186"/>
            <a:ext cx="2393633" cy="2989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2" name="Picture 4" descr="Çocuk eğlence vektörler, vektör çizimler, vektörel grafik | Depositphotos">
            <a:extLst>
              <a:ext uri="{FF2B5EF4-FFF2-40B4-BE49-F238E27FC236}">
                <a16:creationId xmlns:a16="http://schemas.microsoft.com/office/drawing/2014/main" id="{0A8077B1-09AD-1A43-17FA-E3A4D6853DA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38495" y="2852057"/>
            <a:ext cx="2143125" cy="213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4" name="Picture 6" descr="Okul spor vektörler, vektör çizimler, vektörel grafik | Depositphotos">
            <a:extLst>
              <a:ext uri="{FF2B5EF4-FFF2-40B4-BE49-F238E27FC236}">
                <a16:creationId xmlns:a16="http://schemas.microsoft.com/office/drawing/2014/main" id="{1200F7DC-979B-1177-43AB-82DC968FA9A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4178" y="2852057"/>
            <a:ext cx="2600325" cy="1752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2632979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03442F3-6D14-9ACC-93D2-44B543551E6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C34985-6A28-4A81-75F4-8F89FA6CED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89697E-F99A-182A-9B4B-EA84137251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14503" y="4889500"/>
            <a:ext cx="4637314" cy="16033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🏡 </a:t>
            </a:r>
            <a:r>
              <a:rPr lang="en-US" b="1" dirty="0" err="1"/>
              <a:t>Okul</a:t>
            </a:r>
            <a:r>
              <a:rPr lang="en-US" b="1" dirty="0"/>
              <a:t> </a:t>
            </a:r>
            <a:r>
              <a:rPr lang="en-US" b="1" dirty="0" err="1"/>
              <a:t>çıkışında</a:t>
            </a:r>
            <a:r>
              <a:rPr lang="en-US" b="1" dirty="0"/>
              <a:t> Ali </a:t>
            </a:r>
            <a:r>
              <a:rPr lang="en-US" b="1" dirty="0" err="1"/>
              <a:t>annesine</a:t>
            </a:r>
            <a:r>
              <a:rPr lang="en-US" b="1" dirty="0"/>
              <a:t> </a:t>
            </a:r>
            <a:r>
              <a:rPr lang="en-US" b="1" dirty="0" err="1"/>
              <a:t>sarıldı</a:t>
            </a:r>
            <a:r>
              <a:rPr lang="en-US" b="1" dirty="0"/>
              <a:t>.</a:t>
            </a:r>
            <a:br>
              <a:rPr lang="en-US" dirty="0"/>
            </a:br>
            <a:r>
              <a:rPr lang="en-US" dirty="0"/>
              <a:t>“Anne, </a:t>
            </a:r>
            <a:r>
              <a:rPr lang="en-US" dirty="0" err="1"/>
              <a:t>okul</a:t>
            </a:r>
            <a:r>
              <a:rPr lang="en-US" dirty="0"/>
              <a:t> </a:t>
            </a:r>
            <a:r>
              <a:rPr lang="en-US" dirty="0" err="1"/>
              <a:t>çok</a:t>
            </a:r>
            <a:r>
              <a:rPr lang="en-US" dirty="0"/>
              <a:t> </a:t>
            </a:r>
            <a:r>
              <a:rPr lang="en-US" dirty="0" err="1"/>
              <a:t>güzel</a:t>
            </a:r>
            <a:r>
              <a:rPr lang="en-US" dirty="0"/>
              <a:t>!” </a:t>
            </a:r>
            <a:r>
              <a:rPr lang="en-US" dirty="0" err="1"/>
              <a:t>dedi</a:t>
            </a:r>
            <a:r>
              <a:rPr lang="en-US" dirty="0"/>
              <a:t>.</a:t>
            </a:r>
          </a:p>
        </p:txBody>
      </p:sp>
      <p:pic>
        <p:nvPicPr>
          <p:cNvPr id="7170" name="Picture 2" descr="Anne çocuğuna Sarılıyor 3d Grafik, Anne, çocuk, Anneler Günü PNG Resim  Şeffaf ve çizimi Ücretsiz İndirilebilir">
            <a:extLst>
              <a:ext uri="{FF2B5EF4-FFF2-40B4-BE49-F238E27FC236}">
                <a16:creationId xmlns:a16="http://schemas.microsoft.com/office/drawing/2014/main" id="{A71F8EA3-FB74-32AB-D458-50240136DFB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9183" y="1720186"/>
            <a:ext cx="2393633" cy="2989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2" name="Picture 4" descr="Çocuk eğlence vektörler, vektör çizimler, vektörel grafik | Depositphotos">
            <a:extLst>
              <a:ext uri="{FF2B5EF4-FFF2-40B4-BE49-F238E27FC236}">
                <a16:creationId xmlns:a16="http://schemas.microsoft.com/office/drawing/2014/main" id="{AB93AC5F-EE50-3AEE-9D60-8B3EA3E8CF5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38495" y="2852057"/>
            <a:ext cx="2143125" cy="213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4" name="Picture 6" descr="Okul spor vektörler, vektör çizimler, vektörel grafik | Depositphotos">
            <a:extLst>
              <a:ext uri="{FF2B5EF4-FFF2-40B4-BE49-F238E27FC236}">
                <a16:creationId xmlns:a16="http://schemas.microsoft.com/office/drawing/2014/main" id="{403BEDF9-AF3D-EA5A-F7D6-AD11420DC5C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4178" y="2852057"/>
            <a:ext cx="2600325" cy="1752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95711508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E16EC76-1E9D-8411-7E39-D1960BD5AFE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750381-EAC8-2731-3E36-F38460441C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398259-5F0F-90EA-71F3-2931EA3A4C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14503" y="4889500"/>
            <a:ext cx="4637314" cy="16033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🏡 </a:t>
            </a:r>
            <a:r>
              <a:rPr lang="en-US" b="1" dirty="0" err="1"/>
              <a:t>Okul</a:t>
            </a:r>
            <a:r>
              <a:rPr lang="en-US" b="1" dirty="0"/>
              <a:t> </a:t>
            </a:r>
            <a:r>
              <a:rPr lang="en-US" b="1" dirty="0" err="1"/>
              <a:t>çıkışında</a:t>
            </a:r>
            <a:r>
              <a:rPr lang="en-US" b="1" dirty="0"/>
              <a:t> Ali </a:t>
            </a:r>
            <a:r>
              <a:rPr lang="en-US" b="1" dirty="0" err="1"/>
              <a:t>annesine</a:t>
            </a:r>
            <a:r>
              <a:rPr lang="en-US" b="1" dirty="0"/>
              <a:t> </a:t>
            </a:r>
            <a:r>
              <a:rPr lang="en-US" b="1" dirty="0" err="1"/>
              <a:t>sarıldı</a:t>
            </a:r>
            <a:r>
              <a:rPr lang="en-US" b="1" dirty="0"/>
              <a:t>.</a:t>
            </a:r>
            <a:br>
              <a:rPr lang="en-US" dirty="0"/>
            </a:br>
            <a:r>
              <a:rPr lang="en-US" dirty="0"/>
              <a:t>“Anne, </a:t>
            </a:r>
            <a:r>
              <a:rPr lang="en-US" dirty="0" err="1"/>
              <a:t>okul</a:t>
            </a:r>
            <a:r>
              <a:rPr lang="en-US" dirty="0"/>
              <a:t> </a:t>
            </a:r>
            <a:r>
              <a:rPr lang="en-US" dirty="0" err="1"/>
              <a:t>çok</a:t>
            </a:r>
            <a:r>
              <a:rPr lang="en-US" dirty="0"/>
              <a:t> </a:t>
            </a:r>
            <a:r>
              <a:rPr lang="en-US" dirty="0" err="1"/>
              <a:t>güzel</a:t>
            </a:r>
            <a:r>
              <a:rPr lang="en-US" dirty="0"/>
              <a:t>!” </a:t>
            </a:r>
            <a:r>
              <a:rPr lang="en-US" dirty="0" err="1"/>
              <a:t>dedi</a:t>
            </a:r>
            <a:r>
              <a:rPr lang="en-US" dirty="0"/>
              <a:t>.</a:t>
            </a:r>
          </a:p>
        </p:txBody>
      </p:sp>
      <p:pic>
        <p:nvPicPr>
          <p:cNvPr id="7170" name="Picture 2" descr="Anne çocuğuna Sarılıyor 3d Grafik, Anne, çocuk, Anneler Günü PNG Resim  Şeffaf ve çizimi Ücretsiz İndirilebilir">
            <a:extLst>
              <a:ext uri="{FF2B5EF4-FFF2-40B4-BE49-F238E27FC236}">
                <a16:creationId xmlns:a16="http://schemas.microsoft.com/office/drawing/2014/main" id="{073A8702-A934-CA05-BCBC-B8517BAD352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9183" y="1720186"/>
            <a:ext cx="2393633" cy="2989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2" name="Picture 4" descr="Çocuk eğlence vektörler, vektör çizimler, vektörel grafik | Depositphotos">
            <a:extLst>
              <a:ext uri="{FF2B5EF4-FFF2-40B4-BE49-F238E27FC236}">
                <a16:creationId xmlns:a16="http://schemas.microsoft.com/office/drawing/2014/main" id="{F95FBE2D-98C8-B72E-E871-072E7B2EA20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38495" y="2852057"/>
            <a:ext cx="2143125" cy="213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4" name="Picture 6" descr="Okul spor vektörler, vektör çizimler, vektörel grafik | Depositphotos">
            <a:extLst>
              <a:ext uri="{FF2B5EF4-FFF2-40B4-BE49-F238E27FC236}">
                <a16:creationId xmlns:a16="http://schemas.microsoft.com/office/drawing/2014/main" id="{91859D44-DB7B-1CB8-658C-4AEBC7B37FB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4178" y="2852057"/>
            <a:ext cx="2600325" cy="1752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63896761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1D4A6D4-FF1B-EFBB-7C87-C98BFB255F1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28F192-64FE-8541-14CB-601D7828B4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0A77C2-2E47-184D-5D96-7A0DF1A3C6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14503" y="4889500"/>
            <a:ext cx="4637314" cy="16033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🏡 </a:t>
            </a:r>
            <a:r>
              <a:rPr lang="en-US" b="1" dirty="0" err="1"/>
              <a:t>Okul</a:t>
            </a:r>
            <a:r>
              <a:rPr lang="en-US" b="1" dirty="0"/>
              <a:t> </a:t>
            </a:r>
            <a:r>
              <a:rPr lang="en-US" b="1" dirty="0" err="1"/>
              <a:t>çıkışında</a:t>
            </a:r>
            <a:r>
              <a:rPr lang="en-US" b="1" dirty="0"/>
              <a:t> Ali </a:t>
            </a:r>
            <a:r>
              <a:rPr lang="en-US" b="1" dirty="0" err="1"/>
              <a:t>annesine</a:t>
            </a:r>
            <a:r>
              <a:rPr lang="en-US" b="1" dirty="0"/>
              <a:t> </a:t>
            </a:r>
            <a:r>
              <a:rPr lang="en-US" b="1" dirty="0" err="1"/>
              <a:t>sarıldı</a:t>
            </a:r>
            <a:r>
              <a:rPr lang="en-US" b="1" dirty="0"/>
              <a:t>.</a:t>
            </a:r>
            <a:br>
              <a:rPr lang="en-US" dirty="0"/>
            </a:br>
            <a:r>
              <a:rPr lang="en-US" dirty="0"/>
              <a:t>“Anne, </a:t>
            </a:r>
            <a:r>
              <a:rPr lang="en-US" dirty="0" err="1"/>
              <a:t>okul</a:t>
            </a:r>
            <a:r>
              <a:rPr lang="en-US" dirty="0"/>
              <a:t> </a:t>
            </a:r>
            <a:r>
              <a:rPr lang="en-US" dirty="0" err="1"/>
              <a:t>çok</a:t>
            </a:r>
            <a:r>
              <a:rPr lang="en-US" dirty="0"/>
              <a:t> </a:t>
            </a:r>
            <a:r>
              <a:rPr lang="en-US" dirty="0" err="1"/>
              <a:t>güzel</a:t>
            </a:r>
            <a:r>
              <a:rPr lang="en-US" dirty="0"/>
              <a:t>!” </a:t>
            </a:r>
            <a:r>
              <a:rPr lang="en-US" dirty="0" err="1"/>
              <a:t>dedi</a:t>
            </a:r>
            <a:r>
              <a:rPr lang="en-US" dirty="0"/>
              <a:t>.</a:t>
            </a:r>
          </a:p>
        </p:txBody>
      </p:sp>
      <p:pic>
        <p:nvPicPr>
          <p:cNvPr id="7170" name="Picture 2" descr="Anne çocuğuna Sarılıyor 3d Grafik, Anne, çocuk, Anneler Günü PNG Resim  Şeffaf ve çizimi Ücretsiz İndirilebilir">
            <a:extLst>
              <a:ext uri="{FF2B5EF4-FFF2-40B4-BE49-F238E27FC236}">
                <a16:creationId xmlns:a16="http://schemas.microsoft.com/office/drawing/2014/main" id="{9DEC7278-F526-418B-7B0B-07629382C33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9183" y="1720186"/>
            <a:ext cx="2393633" cy="2989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2" name="Picture 4" descr="Çocuk eğlence vektörler, vektör çizimler, vektörel grafik | Depositphotos">
            <a:extLst>
              <a:ext uri="{FF2B5EF4-FFF2-40B4-BE49-F238E27FC236}">
                <a16:creationId xmlns:a16="http://schemas.microsoft.com/office/drawing/2014/main" id="{C06104DA-4614-9FC9-859E-55582CEFA69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38495" y="2852057"/>
            <a:ext cx="2143125" cy="213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4" name="Picture 6" descr="Okul spor vektörler, vektör çizimler, vektörel grafik | Depositphotos">
            <a:extLst>
              <a:ext uri="{FF2B5EF4-FFF2-40B4-BE49-F238E27FC236}">
                <a16:creationId xmlns:a16="http://schemas.microsoft.com/office/drawing/2014/main" id="{80580F46-135F-417E-1F78-773D674A905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4178" y="2852057"/>
            <a:ext cx="2600325" cy="1752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4602071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30BF23B-A62D-9CF1-0F04-7EE708DB280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18A6A3-AC32-33A9-F331-452CB676BF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8D71E6-7F1A-6C50-C24F-D821B069E8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14503" y="4889500"/>
            <a:ext cx="4637314" cy="16033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🏡 </a:t>
            </a:r>
            <a:r>
              <a:rPr lang="en-US" b="1" dirty="0" err="1"/>
              <a:t>Okul</a:t>
            </a:r>
            <a:r>
              <a:rPr lang="en-US" b="1" dirty="0"/>
              <a:t> </a:t>
            </a:r>
            <a:r>
              <a:rPr lang="en-US" b="1" dirty="0" err="1"/>
              <a:t>çıkışında</a:t>
            </a:r>
            <a:r>
              <a:rPr lang="en-US" b="1" dirty="0"/>
              <a:t> Ali </a:t>
            </a:r>
            <a:r>
              <a:rPr lang="en-US" b="1" dirty="0" err="1"/>
              <a:t>annesine</a:t>
            </a:r>
            <a:r>
              <a:rPr lang="en-US" b="1" dirty="0"/>
              <a:t> </a:t>
            </a:r>
            <a:r>
              <a:rPr lang="en-US" b="1" dirty="0" err="1"/>
              <a:t>sarıldı</a:t>
            </a:r>
            <a:r>
              <a:rPr lang="en-US" b="1" dirty="0"/>
              <a:t>.</a:t>
            </a:r>
            <a:br>
              <a:rPr lang="en-US" dirty="0"/>
            </a:br>
            <a:r>
              <a:rPr lang="en-US" dirty="0"/>
              <a:t>“Anne, </a:t>
            </a:r>
            <a:r>
              <a:rPr lang="en-US" dirty="0" err="1"/>
              <a:t>okul</a:t>
            </a:r>
            <a:r>
              <a:rPr lang="en-US" dirty="0"/>
              <a:t> </a:t>
            </a:r>
            <a:r>
              <a:rPr lang="en-US" dirty="0" err="1"/>
              <a:t>çok</a:t>
            </a:r>
            <a:r>
              <a:rPr lang="en-US" dirty="0"/>
              <a:t> </a:t>
            </a:r>
            <a:r>
              <a:rPr lang="en-US" dirty="0" err="1"/>
              <a:t>güzel</a:t>
            </a:r>
            <a:r>
              <a:rPr lang="en-US" dirty="0"/>
              <a:t>!” </a:t>
            </a:r>
            <a:r>
              <a:rPr lang="en-US" dirty="0" err="1"/>
              <a:t>dedi</a:t>
            </a:r>
            <a:r>
              <a:rPr lang="en-US" dirty="0"/>
              <a:t>.</a:t>
            </a:r>
          </a:p>
        </p:txBody>
      </p:sp>
      <p:pic>
        <p:nvPicPr>
          <p:cNvPr id="7170" name="Picture 2" descr="Anne çocuğuna Sarılıyor 3d Grafik, Anne, çocuk, Anneler Günü PNG Resim  Şeffaf ve çizimi Ücretsiz İndirilebilir">
            <a:extLst>
              <a:ext uri="{FF2B5EF4-FFF2-40B4-BE49-F238E27FC236}">
                <a16:creationId xmlns:a16="http://schemas.microsoft.com/office/drawing/2014/main" id="{BF4B2368-B32B-350E-D596-B841B526EC5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9183" y="1720186"/>
            <a:ext cx="2393633" cy="2989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2" name="Picture 4" descr="Çocuk eğlence vektörler, vektör çizimler, vektörel grafik | Depositphotos">
            <a:extLst>
              <a:ext uri="{FF2B5EF4-FFF2-40B4-BE49-F238E27FC236}">
                <a16:creationId xmlns:a16="http://schemas.microsoft.com/office/drawing/2014/main" id="{F5541639-9386-C02C-3402-AD2BE68A425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38495" y="2852057"/>
            <a:ext cx="2143125" cy="213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4" name="Picture 6" descr="Okul spor vektörler, vektör çizimler, vektörel grafik | Depositphotos">
            <a:extLst>
              <a:ext uri="{FF2B5EF4-FFF2-40B4-BE49-F238E27FC236}">
                <a16:creationId xmlns:a16="http://schemas.microsoft.com/office/drawing/2014/main" id="{1318BAE2-7C2E-99B9-E145-3F4D9A973B8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4178" y="2852057"/>
            <a:ext cx="2600325" cy="1752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83622416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E515432-ABA7-B280-8D4D-85D6D892336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46798A-988F-AC90-72EF-F52D3CBA65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A84DED-4D36-364B-0E24-B628110378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14503" y="4889500"/>
            <a:ext cx="4637314" cy="16033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🏡 </a:t>
            </a:r>
            <a:r>
              <a:rPr lang="en-US" b="1" dirty="0" err="1"/>
              <a:t>Okul</a:t>
            </a:r>
            <a:r>
              <a:rPr lang="en-US" b="1" dirty="0"/>
              <a:t> </a:t>
            </a:r>
            <a:r>
              <a:rPr lang="en-US" b="1" dirty="0" err="1"/>
              <a:t>çıkışında</a:t>
            </a:r>
            <a:r>
              <a:rPr lang="en-US" b="1" dirty="0"/>
              <a:t> Ali </a:t>
            </a:r>
            <a:r>
              <a:rPr lang="en-US" b="1" dirty="0" err="1"/>
              <a:t>annesine</a:t>
            </a:r>
            <a:r>
              <a:rPr lang="en-US" b="1" dirty="0"/>
              <a:t> </a:t>
            </a:r>
            <a:r>
              <a:rPr lang="en-US" b="1" dirty="0" err="1"/>
              <a:t>sarıldı</a:t>
            </a:r>
            <a:r>
              <a:rPr lang="en-US" b="1" dirty="0"/>
              <a:t>.</a:t>
            </a:r>
            <a:br>
              <a:rPr lang="en-US" dirty="0"/>
            </a:br>
            <a:r>
              <a:rPr lang="en-US" dirty="0"/>
              <a:t>“Anne, </a:t>
            </a:r>
            <a:r>
              <a:rPr lang="en-US" dirty="0" err="1"/>
              <a:t>okul</a:t>
            </a:r>
            <a:r>
              <a:rPr lang="en-US" dirty="0"/>
              <a:t> </a:t>
            </a:r>
            <a:r>
              <a:rPr lang="en-US" dirty="0" err="1"/>
              <a:t>çok</a:t>
            </a:r>
            <a:r>
              <a:rPr lang="en-US" dirty="0"/>
              <a:t> </a:t>
            </a:r>
            <a:r>
              <a:rPr lang="en-US" dirty="0" err="1"/>
              <a:t>güzel</a:t>
            </a:r>
            <a:r>
              <a:rPr lang="en-US" dirty="0"/>
              <a:t>!” </a:t>
            </a:r>
            <a:r>
              <a:rPr lang="en-US" dirty="0" err="1"/>
              <a:t>dedi</a:t>
            </a:r>
            <a:r>
              <a:rPr lang="en-US" dirty="0"/>
              <a:t>.</a:t>
            </a:r>
          </a:p>
        </p:txBody>
      </p:sp>
      <p:pic>
        <p:nvPicPr>
          <p:cNvPr id="7170" name="Picture 2" descr="Anne çocuğuna Sarılıyor 3d Grafik, Anne, çocuk, Anneler Günü PNG Resim  Şeffaf ve çizimi Ücretsiz İndirilebilir">
            <a:extLst>
              <a:ext uri="{FF2B5EF4-FFF2-40B4-BE49-F238E27FC236}">
                <a16:creationId xmlns:a16="http://schemas.microsoft.com/office/drawing/2014/main" id="{2AD002DC-6AE2-8B63-F470-DE97185C026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9183" y="1720186"/>
            <a:ext cx="2393633" cy="2989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2" name="Picture 4" descr="Çocuk eğlence vektörler, vektör çizimler, vektörel grafik | Depositphotos">
            <a:extLst>
              <a:ext uri="{FF2B5EF4-FFF2-40B4-BE49-F238E27FC236}">
                <a16:creationId xmlns:a16="http://schemas.microsoft.com/office/drawing/2014/main" id="{D81B28F0-1503-2175-364B-6FD77EC4AE3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38495" y="2852057"/>
            <a:ext cx="2143125" cy="213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4" name="Picture 6" descr="Okul spor vektörler, vektör çizimler, vektörel grafik | Depositphotos">
            <a:extLst>
              <a:ext uri="{FF2B5EF4-FFF2-40B4-BE49-F238E27FC236}">
                <a16:creationId xmlns:a16="http://schemas.microsoft.com/office/drawing/2014/main" id="{4B37AEBA-BC1B-4818-CA0F-AA43369EB9F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4178" y="2852057"/>
            <a:ext cx="2600325" cy="1752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84614441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43BE0F9-5F52-2EFE-889F-5AE0339DF03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382D3C-9F48-578A-50BF-523FED8742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D6E4ED-152A-898F-2B2D-50FB363BDD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20343" y="3316967"/>
            <a:ext cx="2351314" cy="906690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dirty="0"/>
              <a:t>🎉 </a:t>
            </a:r>
            <a:r>
              <a:rPr lang="en-US" sz="6900" b="1" dirty="0"/>
              <a:t>SON</a:t>
            </a:r>
            <a:endParaRPr lang="en-US" sz="6900" dirty="0"/>
          </a:p>
        </p:txBody>
      </p:sp>
    </p:spTree>
    <p:extLst>
      <p:ext uri="{BB962C8B-B14F-4D97-AF65-F5344CB8AC3E}">
        <p14:creationId xmlns:p14="http://schemas.microsoft.com/office/powerpoint/2010/main" val="8148688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25A2B5D-E16E-8E98-8A2F-9D63A49CC13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9D33EE-F528-D931-1075-FF9EEA8F66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93EDE3-1044-5146-5CB6-2A73D64F9D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77343" y="4231367"/>
            <a:ext cx="4637314" cy="160337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🛏️ </a:t>
            </a:r>
            <a:r>
              <a:rPr lang="en-US" b="1" dirty="0"/>
              <a:t>Ali </a:t>
            </a:r>
            <a:r>
              <a:rPr lang="en-US" b="1" dirty="0" err="1"/>
              <a:t>sabah</a:t>
            </a:r>
            <a:r>
              <a:rPr lang="en-US" b="1" dirty="0"/>
              <a:t> </a:t>
            </a:r>
            <a:r>
              <a:rPr lang="en-US" b="1" dirty="0" err="1"/>
              <a:t>erkenden</a:t>
            </a:r>
            <a:r>
              <a:rPr lang="en-US" b="1" dirty="0"/>
              <a:t> </a:t>
            </a:r>
            <a:r>
              <a:rPr lang="en-US" b="1" dirty="0" err="1"/>
              <a:t>uyandı</a:t>
            </a:r>
            <a:r>
              <a:rPr lang="en-US" b="1" dirty="0"/>
              <a:t>.</a:t>
            </a:r>
            <a:br>
              <a:rPr lang="en-US" dirty="0"/>
            </a:br>
            <a:r>
              <a:rPr lang="en-US" dirty="0" err="1"/>
              <a:t>Yatağından</a:t>
            </a:r>
            <a:r>
              <a:rPr lang="en-US" dirty="0"/>
              <a:t> </a:t>
            </a:r>
            <a:r>
              <a:rPr lang="en-US" dirty="0" err="1"/>
              <a:t>heyecanla</a:t>
            </a:r>
            <a:r>
              <a:rPr lang="en-US" dirty="0"/>
              <a:t> </a:t>
            </a:r>
            <a:r>
              <a:rPr lang="en-US" dirty="0" err="1"/>
              <a:t>kalktı</a:t>
            </a:r>
            <a:r>
              <a:rPr lang="en-US" dirty="0"/>
              <a:t>.</a:t>
            </a:r>
            <a:br>
              <a:rPr lang="en-US" dirty="0"/>
            </a:br>
            <a:r>
              <a:rPr lang="en-US" dirty="0" err="1"/>
              <a:t>Bugün</a:t>
            </a:r>
            <a:r>
              <a:rPr lang="en-US" dirty="0"/>
              <a:t> </a:t>
            </a:r>
            <a:r>
              <a:rPr lang="en-US" dirty="0" err="1"/>
              <a:t>okuldaki</a:t>
            </a:r>
            <a:r>
              <a:rPr lang="en-US" dirty="0"/>
              <a:t> ilk </a:t>
            </a:r>
            <a:r>
              <a:rPr lang="en-US" dirty="0" err="1"/>
              <a:t>günüydü</a:t>
            </a:r>
            <a:r>
              <a:rPr lang="en-US" dirty="0"/>
              <a:t>!</a:t>
            </a:r>
          </a:p>
        </p:txBody>
      </p:sp>
      <p:pic>
        <p:nvPicPr>
          <p:cNvPr id="2050" name="Picture 2" descr="Bir çocuk Yataktan Kalktı, Uyan Oğlum, Erken Kalk, Sabah Kalk Resmi Arka  Plan Ücretsiz İndir">
            <a:extLst>
              <a:ext uri="{FF2B5EF4-FFF2-40B4-BE49-F238E27FC236}">
                <a16:creationId xmlns:a16="http://schemas.microsoft.com/office/drawing/2014/main" id="{EB7FC0D8-948F-B1AC-50BC-F0124CEEE79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4437" y="1894227"/>
            <a:ext cx="2143125" cy="213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974401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1A9CB7D-4D12-CA3F-0B65-75D76B2A868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97A36D-D8A2-B1FE-5617-9FB34DDAF1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AEE4A7-1A0E-5CB4-57EF-4942E6AA39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77343" y="4231367"/>
            <a:ext cx="4637314" cy="160337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🛏️ </a:t>
            </a:r>
            <a:r>
              <a:rPr lang="en-US" b="1" dirty="0"/>
              <a:t>Ali </a:t>
            </a:r>
            <a:r>
              <a:rPr lang="en-US" b="1" dirty="0" err="1"/>
              <a:t>sabah</a:t>
            </a:r>
            <a:r>
              <a:rPr lang="en-US" b="1" dirty="0"/>
              <a:t> </a:t>
            </a:r>
            <a:r>
              <a:rPr lang="en-US" b="1" dirty="0" err="1"/>
              <a:t>erkenden</a:t>
            </a:r>
            <a:r>
              <a:rPr lang="en-US" b="1" dirty="0"/>
              <a:t> </a:t>
            </a:r>
            <a:r>
              <a:rPr lang="en-US" b="1" dirty="0" err="1"/>
              <a:t>uyandı</a:t>
            </a:r>
            <a:r>
              <a:rPr lang="en-US" b="1" dirty="0"/>
              <a:t>.</a:t>
            </a:r>
            <a:br>
              <a:rPr lang="en-US" dirty="0"/>
            </a:br>
            <a:r>
              <a:rPr lang="en-US" dirty="0" err="1"/>
              <a:t>Yatağından</a:t>
            </a:r>
            <a:r>
              <a:rPr lang="en-US" dirty="0"/>
              <a:t> </a:t>
            </a:r>
            <a:r>
              <a:rPr lang="en-US" dirty="0" err="1"/>
              <a:t>heyecanla</a:t>
            </a:r>
            <a:r>
              <a:rPr lang="en-US" dirty="0"/>
              <a:t> </a:t>
            </a:r>
            <a:r>
              <a:rPr lang="en-US" dirty="0" err="1"/>
              <a:t>kalktı</a:t>
            </a:r>
            <a:r>
              <a:rPr lang="en-US" dirty="0"/>
              <a:t>.</a:t>
            </a:r>
            <a:br>
              <a:rPr lang="en-US" dirty="0"/>
            </a:br>
            <a:r>
              <a:rPr lang="en-US" dirty="0" err="1"/>
              <a:t>Bugün</a:t>
            </a:r>
            <a:r>
              <a:rPr lang="en-US" dirty="0"/>
              <a:t> </a:t>
            </a:r>
            <a:r>
              <a:rPr lang="en-US" dirty="0" err="1"/>
              <a:t>okuldaki</a:t>
            </a:r>
            <a:r>
              <a:rPr lang="en-US" dirty="0"/>
              <a:t> ilk </a:t>
            </a:r>
            <a:r>
              <a:rPr lang="en-US" dirty="0" err="1"/>
              <a:t>günüydü</a:t>
            </a:r>
            <a:r>
              <a:rPr lang="en-US" dirty="0"/>
              <a:t>!</a:t>
            </a:r>
          </a:p>
        </p:txBody>
      </p:sp>
      <p:pic>
        <p:nvPicPr>
          <p:cNvPr id="2050" name="Picture 2" descr="Bir çocuk Yataktan Kalktı, Uyan Oğlum, Erken Kalk, Sabah Kalk Resmi Arka  Plan Ücretsiz İndir">
            <a:extLst>
              <a:ext uri="{FF2B5EF4-FFF2-40B4-BE49-F238E27FC236}">
                <a16:creationId xmlns:a16="http://schemas.microsoft.com/office/drawing/2014/main" id="{EE3A8904-23D6-CC5D-9289-8F06E91D6E8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4437" y="1894227"/>
            <a:ext cx="2143125" cy="213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782910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8BDC26A-D046-383F-AEEF-7F55499F6EA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DF8217-0ADD-CD86-707C-3A977557DA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E51F02-0CB3-AE4D-C1F1-EC0ADBA554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77343" y="4231367"/>
            <a:ext cx="4637314" cy="160337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🛏️ </a:t>
            </a:r>
            <a:r>
              <a:rPr lang="en-US" b="1" dirty="0"/>
              <a:t>Ali </a:t>
            </a:r>
            <a:r>
              <a:rPr lang="en-US" b="1" dirty="0" err="1"/>
              <a:t>sabah</a:t>
            </a:r>
            <a:r>
              <a:rPr lang="en-US" b="1" dirty="0"/>
              <a:t> </a:t>
            </a:r>
            <a:r>
              <a:rPr lang="en-US" b="1" dirty="0" err="1"/>
              <a:t>erkenden</a:t>
            </a:r>
            <a:r>
              <a:rPr lang="en-US" b="1" dirty="0"/>
              <a:t> </a:t>
            </a:r>
            <a:r>
              <a:rPr lang="en-US" b="1" dirty="0" err="1"/>
              <a:t>uyandı</a:t>
            </a:r>
            <a:r>
              <a:rPr lang="en-US" b="1" dirty="0"/>
              <a:t>.</a:t>
            </a:r>
            <a:br>
              <a:rPr lang="en-US" dirty="0"/>
            </a:br>
            <a:r>
              <a:rPr lang="en-US" dirty="0" err="1"/>
              <a:t>Yatağından</a:t>
            </a:r>
            <a:r>
              <a:rPr lang="en-US" dirty="0"/>
              <a:t> </a:t>
            </a:r>
            <a:r>
              <a:rPr lang="en-US" dirty="0" err="1"/>
              <a:t>heyecanla</a:t>
            </a:r>
            <a:r>
              <a:rPr lang="en-US" dirty="0"/>
              <a:t> </a:t>
            </a:r>
            <a:r>
              <a:rPr lang="en-US" dirty="0" err="1"/>
              <a:t>kalktı</a:t>
            </a:r>
            <a:r>
              <a:rPr lang="en-US" dirty="0"/>
              <a:t>.</a:t>
            </a:r>
            <a:br>
              <a:rPr lang="en-US" dirty="0"/>
            </a:br>
            <a:r>
              <a:rPr lang="en-US" dirty="0" err="1"/>
              <a:t>Bugün</a:t>
            </a:r>
            <a:r>
              <a:rPr lang="en-US" dirty="0"/>
              <a:t> </a:t>
            </a:r>
            <a:r>
              <a:rPr lang="en-US" dirty="0" err="1"/>
              <a:t>okuldaki</a:t>
            </a:r>
            <a:r>
              <a:rPr lang="en-US" dirty="0"/>
              <a:t> ilk </a:t>
            </a:r>
            <a:r>
              <a:rPr lang="en-US" dirty="0" err="1"/>
              <a:t>günüydü</a:t>
            </a:r>
            <a:r>
              <a:rPr lang="en-US" dirty="0"/>
              <a:t>!</a:t>
            </a:r>
          </a:p>
        </p:txBody>
      </p:sp>
      <p:pic>
        <p:nvPicPr>
          <p:cNvPr id="2050" name="Picture 2" descr="Bir çocuk Yataktan Kalktı, Uyan Oğlum, Erken Kalk, Sabah Kalk Resmi Arka  Plan Ücretsiz İndir">
            <a:extLst>
              <a:ext uri="{FF2B5EF4-FFF2-40B4-BE49-F238E27FC236}">
                <a16:creationId xmlns:a16="http://schemas.microsoft.com/office/drawing/2014/main" id="{97D1FD49-E832-B9CB-1DCC-904AECDFFBF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4437" y="1894227"/>
            <a:ext cx="2143125" cy="213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879394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1141</Words>
  <Application>Microsoft Office PowerPoint</Application>
  <PresentationFormat>Widescreen</PresentationFormat>
  <Paragraphs>68</Paragraphs>
  <Slides>68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68</vt:i4>
      </vt:variant>
    </vt:vector>
  </HeadingPairs>
  <TitlesOfParts>
    <vt:vector size="72" baseType="lpstr">
      <vt:lpstr>Aptos</vt:lpstr>
      <vt:lpstr>Aptos Display</vt:lpstr>
      <vt:lpstr>Arial</vt:lpstr>
      <vt:lpstr>Office Theme</vt:lpstr>
      <vt:lpstr>📖 Ali’nin İlk Okul Günü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Hasan Çitçi</dc:creator>
  <cp:lastModifiedBy>Hasan Çitçi</cp:lastModifiedBy>
  <cp:revision>3</cp:revision>
  <dcterms:created xsi:type="dcterms:W3CDTF">2025-05-30T03:57:43Z</dcterms:created>
  <dcterms:modified xsi:type="dcterms:W3CDTF">2025-05-30T04:20:14Z</dcterms:modified>
</cp:coreProperties>
</file>